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17"/>
  </p:notesMasterIdLst>
  <p:handoutMasterIdLst>
    <p:handoutMasterId r:id="rId18"/>
  </p:handoutMasterIdLst>
  <p:sldIdLst>
    <p:sldId id="256" r:id="rId2"/>
    <p:sldId id="378" r:id="rId3"/>
    <p:sldId id="259" r:id="rId4"/>
    <p:sldId id="294" r:id="rId5"/>
    <p:sldId id="379" r:id="rId6"/>
    <p:sldId id="380" r:id="rId7"/>
    <p:sldId id="381" r:id="rId8"/>
    <p:sldId id="382" r:id="rId9"/>
    <p:sldId id="371" r:id="rId10"/>
    <p:sldId id="383" r:id="rId11"/>
    <p:sldId id="384" r:id="rId12"/>
    <p:sldId id="385" r:id="rId13"/>
    <p:sldId id="386" r:id="rId14"/>
    <p:sldId id="350" r:id="rId15"/>
    <p:sldId id="258" r:id="rId16"/>
  </p:sldIdLst>
  <p:sldSz cx="12190413" cy="6858000"/>
  <p:notesSz cx="9928225" cy="143573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46">
          <p15:clr>
            <a:srgbClr val="A4A3A4"/>
          </p15:clr>
        </p15:guide>
        <p15:guide id="2" orient="horz" pos="998">
          <p15:clr>
            <a:srgbClr val="A4A3A4"/>
          </p15:clr>
        </p15:guide>
        <p15:guide id="3" pos="4180" userDrawn="1">
          <p15:clr>
            <a:srgbClr val="A4A3A4"/>
          </p15:clr>
        </p15:guide>
        <p15:guide id="4" pos="3477" userDrawn="1">
          <p15:clr>
            <a:srgbClr val="A4A3A4"/>
          </p15:clr>
        </p15:guide>
        <p15:guide id="5" pos="7241" userDrawn="1">
          <p15:clr>
            <a:srgbClr val="A4A3A4"/>
          </p15:clr>
        </p15:guide>
        <p15:guide id="6" pos="528" userDrawn="1">
          <p15:clr>
            <a:srgbClr val="A4A3A4"/>
          </p15:clr>
        </p15:guide>
        <p15:guide id="7" orient="horz" pos="3974" userDrawn="1">
          <p15:clr>
            <a:srgbClr val="A4A3A4"/>
          </p15:clr>
        </p15:guide>
      </p15:sldGuideLst>
    </p:ext>
    <p:ext uri="{2D200454-40CA-4A62-9FC3-DE9A4176ACB9}">
      <p15:notesGuideLst xmlns:p15="http://schemas.microsoft.com/office/powerpoint/2012/main">
        <p15:guide id="1" orient="horz" pos="4522" userDrawn="1">
          <p15:clr>
            <a:srgbClr val="A4A3A4"/>
          </p15:clr>
        </p15:guide>
        <p15:guide id="2" pos="312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93A"/>
    <a:srgbClr val="E7ECF0"/>
    <a:srgbClr val="E8ECF0"/>
    <a:srgbClr val="BC0E1C"/>
    <a:srgbClr val="23283D"/>
    <a:srgbClr val="804553"/>
    <a:srgbClr val="2F3E66"/>
    <a:srgbClr val="000000"/>
    <a:srgbClr val="B80F2E"/>
    <a:srgbClr val="952A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86047" autoAdjust="0"/>
  </p:normalViewPr>
  <p:slideViewPr>
    <p:cSldViewPr snapToGrid="0" snapToObjects="1" showGuides="1">
      <p:cViewPr varScale="1">
        <p:scale>
          <a:sx n="86" d="100"/>
          <a:sy n="86" d="100"/>
        </p:scale>
        <p:origin x="331" y="91"/>
      </p:cViewPr>
      <p:guideLst>
        <p:guide orient="horz" pos="1146"/>
        <p:guide orient="horz" pos="998"/>
        <p:guide pos="4180"/>
        <p:guide pos="3477"/>
        <p:guide pos="7241"/>
        <p:guide pos="528"/>
        <p:guide orient="horz" pos="3974"/>
      </p:guideLst>
    </p:cSldViewPr>
  </p:slideViewPr>
  <p:outlineViewPr>
    <p:cViewPr>
      <p:scale>
        <a:sx n="33" d="100"/>
        <a:sy n="33" d="100"/>
      </p:scale>
      <p:origin x="0" y="-52620"/>
    </p:cViewPr>
  </p:outlineViewPr>
  <p:notesTextViewPr>
    <p:cViewPr>
      <p:scale>
        <a:sx n="3" d="2"/>
        <a:sy n="3" d="2"/>
      </p:scale>
      <p:origin x="0" y="0"/>
    </p:cViewPr>
  </p:notesTextViewPr>
  <p:notesViewPr>
    <p:cSldViewPr snapToGrid="0" snapToObjects="1" showGuides="1">
      <p:cViewPr>
        <p:scale>
          <a:sx n="100" d="100"/>
          <a:sy n="100" d="100"/>
        </p:scale>
        <p:origin x="2586" y="72"/>
      </p:cViewPr>
      <p:guideLst>
        <p:guide orient="horz" pos="4522"/>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gray">
          <a:xfrm>
            <a:off x="0" y="0"/>
            <a:ext cx="4302231" cy="717868"/>
          </a:xfrm>
          <a:prstGeom prst="rect">
            <a:avLst/>
          </a:prstGeom>
        </p:spPr>
        <p:txBody>
          <a:bodyPr vert="horz" lIns="138769" tIns="69385" rIns="138769" bIns="69385" rtlCol="0"/>
          <a:lstStyle>
            <a:lvl1pPr algn="l">
              <a:defRPr sz="1800"/>
            </a:lvl1pPr>
          </a:lstStyle>
          <a:p>
            <a:endParaRPr lang="de-DE" sz="1500"/>
          </a:p>
        </p:txBody>
      </p:sp>
      <p:sp>
        <p:nvSpPr>
          <p:cNvPr id="3" name="Datumsplatzhalter 2"/>
          <p:cNvSpPr>
            <a:spLocks noGrp="1"/>
          </p:cNvSpPr>
          <p:nvPr>
            <p:ph type="dt" sz="quarter" idx="1"/>
          </p:nvPr>
        </p:nvSpPr>
        <p:spPr bwMode="gray">
          <a:xfrm>
            <a:off x="5623697" y="0"/>
            <a:ext cx="4302231" cy="717868"/>
          </a:xfrm>
          <a:prstGeom prst="rect">
            <a:avLst/>
          </a:prstGeom>
        </p:spPr>
        <p:txBody>
          <a:bodyPr vert="horz" lIns="138769" tIns="69385" rIns="138769" bIns="69385" rtlCol="0"/>
          <a:lstStyle>
            <a:lvl1pPr algn="r">
              <a:defRPr sz="1800"/>
            </a:lvl1pPr>
          </a:lstStyle>
          <a:p>
            <a:fld id="{A7E4A100-ADA8-40D8-9833-2B6F6E1407FF}" type="datetimeFigureOut">
              <a:rPr lang="de-DE" sz="1500"/>
              <a:t>09.06.2022</a:t>
            </a:fld>
            <a:endParaRPr lang="de-DE" sz="1500"/>
          </a:p>
        </p:txBody>
      </p:sp>
      <p:sp>
        <p:nvSpPr>
          <p:cNvPr id="4" name="Fußzeilenplatzhalter 3"/>
          <p:cNvSpPr>
            <a:spLocks noGrp="1"/>
          </p:cNvSpPr>
          <p:nvPr>
            <p:ph type="ftr" sz="quarter" idx="2"/>
          </p:nvPr>
        </p:nvSpPr>
        <p:spPr bwMode="gray">
          <a:xfrm>
            <a:off x="0" y="13636990"/>
            <a:ext cx="4302231" cy="717868"/>
          </a:xfrm>
          <a:prstGeom prst="rect">
            <a:avLst/>
          </a:prstGeom>
        </p:spPr>
        <p:txBody>
          <a:bodyPr vert="horz" lIns="138769" tIns="69385" rIns="138769" bIns="69385" rtlCol="0" anchor="b"/>
          <a:lstStyle>
            <a:lvl1pPr algn="l">
              <a:defRPr sz="1800"/>
            </a:lvl1pPr>
          </a:lstStyle>
          <a:p>
            <a:endParaRPr lang="de-DE" sz="1500"/>
          </a:p>
        </p:txBody>
      </p:sp>
      <p:sp>
        <p:nvSpPr>
          <p:cNvPr id="5" name="Foliennummernplatzhalter 4"/>
          <p:cNvSpPr>
            <a:spLocks noGrp="1"/>
          </p:cNvSpPr>
          <p:nvPr>
            <p:ph type="sldNum" sz="quarter" idx="3"/>
          </p:nvPr>
        </p:nvSpPr>
        <p:spPr bwMode="gray">
          <a:xfrm>
            <a:off x="5623697" y="13636990"/>
            <a:ext cx="4302231" cy="717868"/>
          </a:xfrm>
          <a:prstGeom prst="rect">
            <a:avLst/>
          </a:prstGeom>
        </p:spPr>
        <p:txBody>
          <a:bodyPr vert="horz" lIns="138769" tIns="69385" rIns="138769" bIns="69385" rtlCol="0" anchor="b"/>
          <a:lstStyle>
            <a:lvl1pPr algn="r">
              <a:defRPr sz="1800"/>
            </a:lvl1pPr>
          </a:lstStyle>
          <a:p>
            <a:fld id="{B41BF972-34A1-48A3-9669-6D737DCAFFF5}" type="slidenum">
              <a:rPr lang="de-DE" sz="1500"/>
              <a:t>‹Nr.›</a:t>
            </a:fld>
            <a:endParaRPr lang="de-DE" sz="1500"/>
          </a:p>
        </p:txBody>
      </p:sp>
    </p:spTree>
    <p:extLst>
      <p:ext uri="{BB962C8B-B14F-4D97-AF65-F5344CB8AC3E}">
        <p14:creationId xmlns:p14="http://schemas.microsoft.com/office/powerpoint/2010/main" val="2106106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gray">
          <a:xfrm>
            <a:off x="0" y="0"/>
            <a:ext cx="4302231" cy="717868"/>
          </a:xfrm>
          <a:prstGeom prst="rect">
            <a:avLst/>
          </a:prstGeom>
        </p:spPr>
        <p:txBody>
          <a:bodyPr vert="horz" lIns="138769" tIns="69385" rIns="138769" bIns="69385" rtlCol="0"/>
          <a:lstStyle>
            <a:lvl1pPr algn="l">
              <a:defRPr sz="1500"/>
            </a:lvl1pPr>
          </a:lstStyle>
          <a:p>
            <a:endParaRPr lang="de-DE" dirty="0"/>
          </a:p>
        </p:txBody>
      </p:sp>
      <p:sp>
        <p:nvSpPr>
          <p:cNvPr id="3" name="Datumsplatzhalter 2"/>
          <p:cNvSpPr>
            <a:spLocks noGrp="1"/>
          </p:cNvSpPr>
          <p:nvPr>
            <p:ph type="dt" idx="1"/>
          </p:nvPr>
        </p:nvSpPr>
        <p:spPr bwMode="gray">
          <a:xfrm>
            <a:off x="5623697" y="0"/>
            <a:ext cx="4302231" cy="717868"/>
          </a:xfrm>
          <a:prstGeom prst="rect">
            <a:avLst/>
          </a:prstGeom>
        </p:spPr>
        <p:txBody>
          <a:bodyPr vert="horz" lIns="138769" tIns="69385" rIns="138769" bIns="69385" rtlCol="0"/>
          <a:lstStyle>
            <a:lvl1pPr algn="r">
              <a:defRPr sz="1500"/>
            </a:lvl1pPr>
          </a:lstStyle>
          <a:p>
            <a:fld id="{F981D06A-F6D1-479A-A566-715A0CE36CD1}" type="datetimeFigureOut">
              <a:rPr lang="de-DE" smtClean="0"/>
              <a:pPr/>
              <a:t>09.06.2022</a:t>
            </a:fld>
            <a:endParaRPr lang="de-DE"/>
          </a:p>
        </p:txBody>
      </p:sp>
      <p:sp>
        <p:nvSpPr>
          <p:cNvPr id="4" name="Folienbildplatzhalter 3"/>
          <p:cNvSpPr>
            <a:spLocks noGrp="1" noRot="1" noChangeAspect="1"/>
          </p:cNvSpPr>
          <p:nvPr>
            <p:ph type="sldImg" idx="2"/>
          </p:nvPr>
        </p:nvSpPr>
        <p:spPr bwMode="gray">
          <a:xfrm>
            <a:off x="179388" y="1076325"/>
            <a:ext cx="9569450" cy="5384800"/>
          </a:xfrm>
          <a:prstGeom prst="rect">
            <a:avLst/>
          </a:prstGeom>
          <a:noFill/>
          <a:ln w="6350">
            <a:solidFill>
              <a:schemeClr val="bg1">
                <a:lumMod val="85000"/>
              </a:schemeClr>
            </a:solidFill>
          </a:ln>
        </p:spPr>
        <p:txBody>
          <a:bodyPr vert="horz" lIns="138769" tIns="69385" rIns="138769" bIns="69385" rtlCol="0" anchor="ctr"/>
          <a:lstStyle/>
          <a:p>
            <a:endParaRPr lang="de-DE"/>
          </a:p>
        </p:txBody>
      </p:sp>
      <p:sp>
        <p:nvSpPr>
          <p:cNvPr id="5" name="Notizenplatzhalter 4"/>
          <p:cNvSpPr>
            <a:spLocks noGrp="1"/>
          </p:cNvSpPr>
          <p:nvPr>
            <p:ph type="body" sz="quarter" idx="3"/>
          </p:nvPr>
        </p:nvSpPr>
        <p:spPr bwMode="gray">
          <a:xfrm>
            <a:off x="553867" y="6819741"/>
            <a:ext cx="8820492" cy="6460808"/>
          </a:xfrm>
          <a:prstGeom prst="rect">
            <a:avLst/>
          </a:prstGeom>
        </p:spPr>
        <p:txBody>
          <a:bodyPr vert="horz" lIns="138769" tIns="69385" rIns="138769" bIns="69385"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bwMode="gray">
          <a:xfrm>
            <a:off x="0" y="13636990"/>
            <a:ext cx="4302231" cy="717868"/>
          </a:xfrm>
          <a:prstGeom prst="rect">
            <a:avLst/>
          </a:prstGeom>
        </p:spPr>
        <p:txBody>
          <a:bodyPr vert="horz" lIns="138769" tIns="69385" rIns="138769" bIns="69385" rtlCol="0" anchor="b"/>
          <a:lstStyle>
            <a:lvl1pPr algn="l">
              <a:defRPr sz="1500"/>
            </a:lvl1pPr>
          </a:lstStyle>
          <a:p>
            <a:endParaRPr lang="de-DE"/>
          </a:p>
        </p:txBody>
      </p:sp>
      <p:sp>
        <p:nvSpPr>
          <p:cNvPr id="7" name="Foliennummernplatzhalter 6"/>
          <p:cNvSpPr>
            <a:spLocks noGrp="1"/>
          </p:cNvSpPr>
          <p:nvPr>
            <p:ph type="sldNum" sz="quarter" idx="5"/>
          </p:nvPr>
        </p:nvSpPr>
        <p:spPr bwMode="gray">
          <a:xfrm>
            <a:off x="5623697" y="13636990"/>
            <a:ext cx="4302231" cy="717868"/>
          </a:xfrm>
          <a:prstGeom prst="rect">
            <a:avLst/>
          </a:prstGeom>
        </p:spPr>
        <p:txBody>
          <a:bodyPr vert="horz" lIns="138769" tIns="69385" rIns="138769" bIns="69385" rtlCol="0" anchor="b"/>
          <a:lstStyle>
            <a:lvl1pPr algn="r">
              <a:defRPr sz="1500"/>
            </a:lvl1pPr>
          </a:lstStyle>
          <a:p>
            <a:fld id="{EB3C7298-7484-406B-A720-81854D6B4D4D}" type="slidenum">
              <a:rPr lang="de-DE" smtClean="0"/>
              <a:pPr/>
              <a:t>‹Nr.›</a:t>
            </a:fld>
            <a:endParaRPr lang="de-DE"/>
          </a:p>
        </p:txBody>
      </p:sp>
    </p:spTree>
    <p:extLst>
      <p:ext uri="{BB962C8B-B14F-4D97-AF65-F5344CB8AC3E}">
        <p14:creationId xmlns:p14="http://schemas.microsoft.com/office/powerpoint/2010/main" val="3120945873"/>
      </p:ext>
    </p:extLst>
  </p:cSld>
  <p:clrMap bg1="lt1" tx1="dk1" bg2="lt2" tx2="dk2" accent1="accent1" accent2="accent2" accent3="accent3" accent4="accent4" accent5="accent5" accent6="accent6" hlink="hlink" folHlink="folHlink"/>
  <p:notesStyle>
    <a:lvl1pPr marL="0" indent="0" algn="l" defTabSz="914400" rtl="0" eaLnBrk="1" latinLnBrk="0" hangingPunct="1">
      <a:spcBef>
        <a:spcPts val="0"/>
      </a:spcBef>
      <a:spcAft>
        <a:spcPts val="600"/>
      </a:spcAft>
      <a:defRPr sz="1800" kern="1200">
        <a:solidFill>
          <a:schemeClr val="tx1"/>
        </a:solidFill>
        <a:latin typeface="+mn-lt"/>
        <a:ea typeface="+mn-ea"/>
        <a:cs typeface="+mn-cs"/>
      </a:defRPr>
    </a:lvl1pPr>
    <a:lvl2pPr marL="0" indent="0" algn="l" defTabSz="914400" rtl="0" eaLnBrk="1" latinLnBrk="0" hangingPunct="1">
      <a:spcBef>
        <a:spcPts val="0"/>
      </a:spcBef>
      <a:spcAft>
        <a:spcPts val="600"/>
      </a:spcAft>
      <a:defRPr sz="1000" kern="1200">
        <a:solidFill>
          <a:schemeClr val="tx1"/>
        </a:solidFill>
        <a:latin typeface="+mn-lt"/>
        <a:ea typeface="+mn-ea"/>
        <a:cs typeface="+mn-cs"/>
      </a:defRPr>
    </a:lvl2pPr>
    <a:lvl3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3pPr>
    <a:lvl4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4pPr>
    <a:lvl5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5pPr>
    <a:lvl6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B3C7298-7484-406B-A720-81854D6B4D4D}" type="slidenum">
              <a:rPr lang="de-DE" smtClean="0"/>
              <a:pPr/>
              <a:t>1</a:t>
            </a:fld>
            <a:endParaRPr lang="de-DE" dirty="0"/>
          </a:p>
        </p:txBody>
      </p:sp>
    </p:spTree>
    <p:extLst>
      <p:ext uri="{BB962C8B-B14F-4D97-AF65-F5344CB8AC3E}">
        <p14:creationId xmlns:p14="http://schemas.microsoft.com/office/powerpoint/2010/main" val="1900424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a:defRPr/>
            </a:pPr>
            <a:fld id="{ABBC8B83-945F-4AC6-8B07-AD529C55CD30}" type="slidenum">
              <a:rPr lang="de-DE" smtClean="0"/>
              <a:pPr>
                <a:defRPr/>
              </a:pPr>
              <a:t>3</a:t>
            </a:fld>
            <a:endParaRPr lang="de-DE" dirty="0"/>
          </a:p>
        </p:txBody>
      </p:sp>
    </p:spTree>
    <p:extLst>
      <p:ext uri="{BB962C8B-B14F-4D97-AF65-F5344CB8AC3E}">
        <p14:creationId xmlns:p14="http://schemas.microsoft.com/office/powerpoint/2010/main" val="4496778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6"/>
            <a:ext cx="12190413" cy="6857107"/>
          </a:xfrm>
          <a:prstGeom prst="rect">
            <a:avLst/>
          </a:prstGeom>
        </p:spPr>
      </p:pic>
      <p:sp>
        <p:nvSpPr>
          <p:cNvPr id="4" name="Datumsplatzhalter 3"/>
          <p:cNvSpPr>
            <a:spLocks noGrp="1"/>
          </p:cNvSpPr>
          <p:nvPr>
            <p:ph type="dt" sz="half" idx="10"/>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b="0" i="0">
                <a:solidFill>
                  <a:schemeClr val="bg1"/>
                </a:solidFill>
                <a:latin typeface="HelveticaNeue LT 55 Roman" panose="020B0604020202020204" pitchFamily="34" charset="0"/>
              </a:defRPr>
            </a:lvl9pPr>
          </a:lstStyle>
          <a:p>
            <a:pPr lvl="8"/>
            <a:r>
              <a:rPr lang="de-DE"/>
              <a:t>17.06.2021</a:t>
            </a:r>
            <a:endParaRPr lang="de-DE" dirty="0"/>
          </a:p>
        </p:txBody>
      </p:sp>
      <p:sp>
        <p:nvSpPr>
          <p:cNvPr id="6" name="Foliennummernplatzhalter 5"/>
          <p:cNvSpPr>
            <a:spLocks noGrp="1"/>
          </p:cNvSpPr>
          <p:nvPr>
            <p:ph type="sldNum" sz="quarter" idx="12"/>
          </p:nvPr>
        </p:nvSpPr>
        <p:spPr bwMode="gray">
          <a:xfrm>
            <a:off x="11262540" y="6674576"/>
            <a:ext cx="201446" cy="11556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b="0" i="0">
                <a:solidFill>
                  <a:schemeClr val="bg1"/>
                </a:solidFill>
                <a:latin typeface="HelveticaNeue LT 55 Roman" panose="020B0604020202020204" pitchFamily="34" charset="0"/>
              </a:defRPr>
            </a:lvl9pPr>
          </a:lstStyle>
          <a:p>
            <a:pPr lvl="8"/>
            <a:fld id="{DB93E0DE-DE9E-43E9-A4D3-85B06637B40C}" type="slidenum">
              <a:rPr lang="de-DE" smtClean="0"/>
              <a:pPr lvl="8"/>
              <a:t>‹Nr.›</a:t>
            </a:fld>
            <a:endParaRPr lang="de-DE" dirty="0"/>
          </a:p>
        </p:txBody>
      </p:sp>
      <p:cxnSp>
        <p:nvCxnSpPr>
          <p:cNvPr id="15" name="Gerade Verbindung 14">
            <a:extLst>
              <a:ext uri="{FF2B5EF4-FFF2-40B4-BE49-F238E27FC236}">
                <a16:creationId xmlns:a16="http://schemas.microsoft.com/office/drawing/2014/main" id="{5719CF6C-4682-F948-B696-543BB08E0452}"/>
              </a:ext>
            </a:extLst>
          </p:cNvPr>
          <p:cNvCxnSpPr/>
          <p:nvPr/>
        </p:nvCxnSpPr>
        <p:spPr bwMode="gray">
          <a:xfrm>
            <a:off x="0" y="6601171"/>
            <a:ext cx="12190413" cy="0"/>
          </a:xfrm>
          <a:prstGeom prst="line">
            <a:avLst/>
          </a:prstGeom>
          <a:ln w="19050">
            <a:solidFill>
              <a:srgbClr val="B61D33"/>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ctrTitle"/>
          </p:nvPr>
        </p:nvSpPr>
        <p:spPr bwMode="gray">
          <a:xfrm>
            <a:off x="693738" y="3439768"/>
            <a:ext cx="10798968" cy="1431923"/>
          </a:xfrm>
        </p:spPr>
        <p:txBody>
          <a:bodyPr/>
          <a:lstStyle>
            <a:lvl1pPr algn="ctr">
              <a:defRPr sz="4800" b="1"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 name="Untertitel 2"/>
          <p:cNvSpPr>
            <a:spLocks noGrp="1"/>
          </p:cNvSpPr>
          <p:nvPr>
            <p:ph type="subTitle" idx="1"/>
          </p:nvPr>
        </p:nvSpPr>
        <p:spPr bwMode="gray">
          <a:xfrm>
            <a:off x="693738" y="1855688"/>
            <a:ext cx="10801350" cy="1341782"/>
          </a:xfrm>
          <a:prstGeom prst="rect">
            <a:avLst/>
          </a:prstGeom>
        </p:spPr>
        <p:txBody>
          <a:bodyPr anchor="b"/>
          <a:lstStyle>
            <a:lvl1pPr marL="0" indent="0" algn="ctr">
              <a:spcAft>
                <a:spcPts val="0"/>
              </a:spcAft>
              <a:buNone/>
              <a:defRPr sz="2800" b="0"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a:t>Master-Untertitelformat bearbeiten</a:t>
            </a:r>
            <a:endParaRPr lang="de-DE" dirty="0"/>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bwMode="gray">
          <a:xfrm rot="16200000">
            <a:off x="-40483" y="62692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cxnSp>
        <p:nvCxnSpPr>
          <p:cNvPr id="43" name="Gerade Verbindung 42">
            <a:extLst>
              <a:ext uri="{FF2B5EF4-FFF2-40B4-BE49-F238E27FC236}">
                <a16:creationId xmlns:a16="http://schemas.microsoft.com/office/drawing/2014/main" id="{ABD34FA8-EE27-F84C-B3F3-457EAEFA9863}"/>
              </a:ext>
            </a:extLst>
          </p:cNvPr>
          <p:cNvCxnSpPr/>
          <p:nvPr userDrawn="1"/>
        </p:nvCxnSpPr>
        <p:spPr bwMode="gray">
          <a:xfrm>
            <a:off x="11281735" y="6689729"/>
            <a:ext cx="0" cy="9525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Gerade Verbindung 43">
            <a:extLst>
              <a:ext uri="{FF2B5EF4-FFF2-40B4-BE49-F238E27FC236}">
                <a16:creationId xmlns:a16="http://schemas.microsoft.com/office/drawing/2014/main" id="{D0408172-78E2-9041-BCC3-7F3B04D39103}"/>
              </a:ext>
            </a:extLst>
          </p:cNvPr>
          <p:cNvCxnSpPr/>
          <p:nvPr userDrawn="1"/>
        </p:nvCxnSpPr>
        <p:spPr bwMode="gray">
          <a:xfrm>
            <a:off x="10677580" y="6689729"/>
            <a:ext cx="0" cy="9525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41" name="Grafik 4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
        <p:nvSpPr>
          <p:cNvPr id="40" name="Fußzeilenplatzhalter 2"/>
          <p:cNvSpPr>
            <a:spLocks noGrp="1"/>
          </p:cNvSpPr>
          <p:nvPr>
            <p:ph type="ftr" sz="quarter" idx="11"/>
          </p:nvPr>
        </p:nvSpPr>
        <p:spPr>
          <a:xfrm>
            <a:off x="5713387" y="6676632"/>
            <a:ext cx="4373345" cy="116681"/>
          </a:xfrm>
        </p:spPr>
        <p:txBody>
          <a:bodyPr/>
          <a:lstStyle>
            <a:lvl9pPr>
              <a:defRPr>
                <a:solidFill>
                  <a:schemeClr val="bg1"/>
                </a:solidFill>
              </a:defRPr>
            </a:lvl9pPr>
          </a:lstStyle>
          <a:p>
            <a:pPr lvl="8"/>
            <a:r>
              <a:rPr lang="de-DE" dirty="0"/>
              <a:t>expertenmeetings &amp; digitalday</a:t>
            </a:r>
          </a:p>
        </p:txBody>
      </p:sp>
    </p:spTree>
    <p:extLst>
      <p:ext uri="{BB962C8B-B14F-4D97-AF65-F5344CB8AC3E}">
        <p14:creationId xmlns:p14="http://schemas.microsoft.com/office/powerpoint/2010/main" val="3827726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arstellung 2">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lvl1pPr>
              <a:defRPr>
                <a:latin typeface="HelveticaNeue LT 55 Roman" panose="020B0604020202020204" pitchFamily="34" charset="0"/>
              </a:defRPr>
            </a:lvl1pPr>
          </a:lstStyle>
          <a:p>
            <a:r>
              <a:rPr lang="de-DE"/>
              <a:t>17.06.2021</a:t>
            </a:r>
            <a:endParaRPr lang="de-DE" dirty="0"/>
          </a:p>
        </p:txBody>
      </p:sp>
      <p:sp>
        <p:nvSpPr>
          <p:cNvPr id="4" name="Fußzeilenplatzhalter 3"/>
          <p:cNvSpPr>
            <a:spLocks noGrp="1"/>
          </p:cNvSpPr>
          <p:nvPr>
            <p:ph type="ftr" sz="quarter" idx="11"/>
          </p:nvPr>
        </p:nvSpPr>
        <p:spPr/>
        <p:txBody>
          <a:bodyPr/>
          <a:lstStyle>
            <a:lvl1pPr>
              <a:defRPr>
                <a:latin typeface="HelveticaNeue LT 55 Roman" panose="020B0604020202020204" pitchFamily="34" charset="0"/>
              </a:defRPr>
            </a:lvl1pPr>
          </a:lstStyle>
          <a:p>
            <a:r>
              <a:rPr lang="de-DE" dirty="0"/>
              <a:t>expertenmeetings &amp; digitalday</a:t>
            </a:r>
          </a:p>
        </p:txBody>
      </p:sp>
      <p:sp>
        <p:nvSpPr>
          <p:cNvPr id="5" name="Foliennummernplatzhalter 4"/>
          <p:cNvSpPr>
            <a:spLocks noGrp="1"/>
          </p:cNvSpPr>
          <p:nvPr>
            <p:ph type="sldNum" sz="quarter" idx="12"/>
          </p:nvPr>
        </p:nvSpPr>
        <p:spPr/>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dirty="0"/>
          </a:p>
        </p:txBody>
      </p:sp>
      <p:sp>
        <p:nvSpPr>
          <p:cNvPr id="6" name="Rechteck 5">
            <a:extLst>
              <a:ext uri="{FF2B5EF4-FFF2-40B4-BE49-F238E27FC236}">
                <a16:creationId xmlns:a16="http://schemas.microsoft.com/office/drawing/2014/main" id="{936D0510-E6BB-8746-88B9-C0CC6B4D3AB5}"/>
              </a:ext>
            </a:extLst>
          </p:cNvPr>
          <p:cNvSpPr/>
          <p:nvPr userDrawn="1"/>
        </p:nvSpPr>
        <p:spPr>
          <a:xfrm>
            <a:off x="700392" y="1819274"/>
            <a:ext cx="3159227"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8" name="Rechteck 7">
            <a:extLst>
              <a:ext uri="{FF2B5EF4-FFF2-40B4-BE49-F238E27FC236}">
                <a16:creationId xmlns:a16="http://schemas.microsoft.com/office/drawing/2014/main" id="{838AFF41-88FA-B446-8B8D-9D84E27171F3}"/>
              </a:ext>
            </a:extLst>
          </p:cNvPr>
          <p:cNvSpPr/>
          <p:nvPr userDrawn="1"/>
        </p:nvSpPr>
        <p:spPr>
          <a:xfrm>
            <a:off x="4362125" y="1819274"/>
            <a:ext cx="3155549"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0" name="Rechteck 9">
            <a:extLst>
              <a:ext uri="{FF2B5EF4-FFF2-40B4-BE49-F238E27FC236}">
                <a16:creationId xmlns:a16="http://schemas.microsoft.com/office/drawing/2014/main" id="{F085D6E2-D94E-1642-9DDF-3D8EBA8A51C8}"/>
              </a:ext>
            </a:extLst>
          </p:cNvPr>
          <p:cNvSpPr/>
          <p:nvPr userDrawn="1"/>
        </p:nvSpPr>
        <p:spPr>
          <a:xfrm>
            <a:off x="8020179" y="1819275"/>
            <a:ext cx="3160503"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091D98D1-5129-4645-8D10-5C54F6226252}"/>
              </a:ext>
            </a:extLst>
          </p:cNvPr>
          <p:cNvSpPr/>
          <p:nvPr userDrawn="1"/>
        </p:nvSpPr>
        <p:spPr>
          <a:xfrm>
            <a:off x="700392" y="3837346"/>
            <a:ext cx="3152574"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2DC8382A-E247-CF4A-99AA-03DF86F04380}"/>
              </a:ext>
            </a:extLst>
          </p:cNvPr>
          <p:cNvSpPr/>
          <p:nvPr userDrawn="1"/>
        </p:nvSpPr>
        <p:spPr>
          <a:xfrm>
            <a:off x="4362125" y="3837346"/>
            <a:ext cx="3155549"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4" name="Bildplatzhalter 23"/>
          <p:cNvSpPr>
            <a:spLocks noGrp="1"/>
          </p:cNvSpPr>
          <p:nvPr>
            <p:ph type="pic" sz="quarter" idx="16" hasCustomPrompt="1"/>
          </p:nvPr>
        </p:nvSpPr>
        <p:spPr>
          <a:xfrm>
            <a:off x="3245383" y="1931352"/>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7" name="Titel 26"/>
          <p:cNvSpPr>
            <a:spLocks noGrp="1"/>
          </p:cNvSpPr>
          <p:nvPr>
            <p:ph type="title"/>
          </p:nvPr>
        </p:nvSpPr>
        <p:spPr/>
        <p:txBody>
          <a:bodyPr/>
          <a:lstStyle>
            <a:lvl1pPr>
              <a:defRPr>
                <a:latin typeface="HelveticaNeue LT 55 Roman" panose="020B0604020202020204" pitchFamily="34" charset="0"/>
              </a:defRPr>
            </a:lvl1pPr>
          </a:lstStyle>
          <a:p>
            <a:r>
              <a:rPr lang="de-DE"/>
              <a:t>Mastertitelformat bearbeiten</a:t>
            </a:r>
            <a:endParaRPr lang="de-DE" dirty="0"/>
          </a:p>
        </p:txBody>
      </p:sp>
      <p:sp>
        <p:nvSpPr>
          <p:cNvPr id="29" name="Textplatzhalter 28"/>
          <p:cNvSpPr>
            <a:spLocks noGrp="1"/>
          </p:cNvSpPr>
          <p:nvPr>
            <p:ph type="body" sz="quarter" idx="17" hasCustomPrompt="1"/>
          </p:nvPr>
        </p:nvSpPr>
        <p:spPr>
          <a:xfrm>
            <a:off x="881050" y="2039807"/>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2" name="Bildplatzhalter 23"/>
          <p:cNvSpPr>
            <a:spLocks noGrp="1"/>
          </p:cNvSpPr>
          <p:nvPr>
            <p:ph type="pic" sz="quarter" idx="19" hasCustomPrompt="1"/>
          </p:nvPr>
        </p:nvSpPr>
        <p:spPr>
          <a:xfrm>
            <a:off x="6899311" y="194437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3" name="Textplatzhalter 28"/>
          <p:cNvSpPr>
            <a:spLocks noGrp="1"/>
          </p:cNvSpPr>
          <p:nvPr>
            <p:ph type="body" sz="quarter" idx="20" hasCustomPrompt="1"/>
          </p:nvPr>
        </p:nvSpPr>
        <p:spPr>
          <a:xfrm>
            <a:off x="4534978" y="205282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5" name="Bildplatzhalter 23"/>
          <p:cNvSpPr>
            <a:spLocks noGrp="1"/>
          </p:cNvSpPr>
          <p:nvPr>
            <p:ph type="pic" sz="quarter" idx="22" hasCustomPrompt="1"/>
          </p:nvPr>
        </p:nvSpPr>
        <p:spPr>
          <a:xfrm>
            <a:off x="10537723" y="194437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6" name="Textplatzhalter 28"/>
          <p:cNvSpPr>
            <a:spLocks noGrp="1"/>
          </p:cNvSpPr>
          <p:nvPr>
            <p:ph type="body" sz="quarter" idx="23" hasCustomPrompt="1"/>
          </p:nvPr>
        </p:nvSpPr>
        <p:spPr>
          <a:xfrm>
            <a:off x="8173390" y="205282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Bildplatzhalter 23"/>
          <p:cNvSpPr>
            <a:spLocks noGrp="1"/>
          </p:cNvSpPr>
          <p:nvPr>
            <p:ph type="pic" sz="quarter" idx="25" hasCustomPrompt="1"/>
          </p:nvPr>
        </p:nvSpPr>
        <p:spPr>
          <a:xfrm>
            <a:off x="3245370" y="3963354"/>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9" name="Textplatzhalter 28"/>
          <p:cNvSpPr>
            <a:spLocks noGrp="1"/>
          </p:cNvSpPr>
          <p:nvPr>
            <p:ph type="body" sz="quarter" idx="26" hasCustomPrompt="1"/>
          </p:nvPr>
        </p:nvSpPr>
        <p:spPr>
          <a:xfrm>
            <a:off x="881037" y="4071809"/>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Bildplatzhalter 23"/>
          <p:cNvSpPr>
            <a:spLocks noGrp="1"/>
          </p:cNvSpPr>
          <p:nvPr>
            <p:ph type="pic" sz="quarter" idx="28" hasCustomPrompt="1"/>
          </p:nvPr>
        </p:nvSpPr>
        <p:spPr>
          <a:xfrm>
            <a:off x="6899298" y="3963354"/>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2" name="Textplatzhalter 28"/>
          <p:cNvSpPr>
            <a:spLocks noGrp="1"/>
          </p:cNvSpPr>
          <p:nvPr>
            <p:ph type="body" sz="quarter" idx="29" hasCustomPrompt="1"/>
          </p:nvPr>
        </p:nvSpPr>
        <p:spPr>
          <a:xfrm>
            <a:off x="4534965" y="4071809"/>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4" name="Rechteck 43">
            <a:extLst>
              <a:ext uri="{FF2B5EF4-FFF2-40B4-BE49-F238E27FC236}">
                <a16:creationId xmlns:a16="http://schemas.microsoft.com/office/drawing/2014/main" id="{F085D6E2-D94E-1642-9DDF-3D8EBA8A51C8}"/>
              </a:ext>
            </a:extLst>
          </p:cNvPr>
          <p:cNvSpPr/>
          <p:nvPr userDrawn="1"/>
        </p:nvSpPr>
        <p:spPr>
          <a:xfrm>
            <a:off x="8020179" y="3837446"/>
            <a:ext cx="3160503"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45" name="Bildplatzhalter 23"/>
          <p:cNvSpPr>
            <a:spLocks noGrp="1"/>
          </p:cNvSpPr>
          <p:nvPr>
            <p:ph type="pic" sz="quarter" idx="31" hasCustomPrompt="1"/>
          </p:nvPr>
        </p:nvSpPr>
        <p:spPr>
          <a:xfrm>
            <a:off x="10537723" y="3962541"/>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6" name="Textplatzhalter 28"/>
          <p:cNvSpPr>
            <a:spLocks noGrp="1"/>
          </p:cNvSpPr>
          <p:nvPr>
            <p:ph type="body" sz="quarter" idx="32" hasCustomPrompt="1"/>
          </p:nvPr>
        </p:nvSpPr>
        <p:spPr>
          <a:xfrm>
            <a:off x="8173390" y="4070996"/>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7" name="Textplatzhalter 6"/>
          <p:cNvSpPr>
            <a:spLocks noGrp="1"/>
          </p:cNvSpPr>
          <p:nvPr>
            <p:ph type="body" sz="quarter" idx="34"/>
          </p:nvPr>
        </p:nvSpPr>
        <p:spPr>
          <a:xfrm>
            <a:off x="881063" y="2586038"/>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48" name="Textplatzhalter 6"/>
          <p:cNvSpPr>
            <a:spLocks noGrp="1"/>
          </p:cNvSpPr>
          <p:nvPr>
            <p:ph type="body" sz="quarter" idx="35"/>
          </p:nvPr>
        </p:nvSpPr>
        <p:spPr>
          <a:xfrm>
            <a:off x="4534978" y="258544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49" name="Textplatzhalter 6"/>
          <p:cNvSpPr>
            <a:spLocks noGrp="1"/>
          </p:cNvSpPr>
          <p:nvPr>
            <p:ph type="body" sz="quarter" idx="36"/>
          </p:nvPr>
        </p:nvSpPr>
        <p:spPr>
          <a:xfrm>
            <a:off x="8173357" y="2585443"/>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50" name="Textplatzhalter 6"/>
          <p:cNvSpPr>
            <a:spLocks noGrp="1"/>
          </p:cNvSpPr>
          <p:nvPr>
            <p:ph type="body" sz="quarter" idx="37"/>
          </p:nvPr>
        </p:nvSpPr>
        <p:spPr>
          <a:xfrm>
            <a:off x="881063" y="4616252"/>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51" name="Textplatzhalter 6"/>
          <p:cNvSpPr>
            <a:spLocks noGrp="1"/>
          </p:cNvSpPr>
          <p:nvPr>
            <p:ph type="body" sz="quarter" idx="38"/>
          </p:nvPr>
        </p:nvSpPr>
        <p:spPr>
          <a:xfrm>
            <a:off x="4531635" y="4611778"/>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52" name="Textplatzhalter 6"/>
          <p:cNvSpPr>
            <a:spLocks noGrp="1"/>
          </p:cNvSpPr>
          <p:nvPr>
            <p:ph type="body" sz="quarter" idx="39"/>
          </p:nvPr>
        </p:nvSpPr>
        <p:spPr>
          <a:xfrm>
            <a:off x="8169782" y="4611778"/>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Tree>
    <p:extLst>
      <p:ext uri="{BB962C8B-B14F-4D97-AF65-F5344CB8AC3E}">
        <p14:creationId xmlns:p14="http://schemas.microsoft.com/office/powerpoint/2010/main" val="1192606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Darstellung 2">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lvl1pPr>
              <a:defRPr>
                <a:latin typeface="HelveticaNeue LT 55 Roman" panose="020B0604020202020204" pitchFamily="34" charset="0"/>
              </a:defRPr>
            </a:lvl1pPr>
          </a:lstStyle>
          <a:p>
            <a:r>
              <a:rPr lang="de-DE"/>
              <a:t>17.06.2021</a:t>
            </a:r>
            <a:endParaRPr lang="de-DE" dirty="0"/>
          </a:p>
        </p:txBody>
      </p:sp>
      <p:sp>
        <p:nvSpPr>
          <p:cNvPr id="4" name="Fußzeilenplatzhalter 3"/>
          <p:cNvSpPr>
            <a:spLocks noGrp="1"/>
          </p:cNvSpPr>
          <p:nvPr>
            <p:ph type="ftr" sz="quarter" idx="11"/>
          </p:nvPr>
        </p:nvSpPr>
        <p:spPr/>
        <p:txBody>
          <a:bodyPr/>
          <a:lstStyle>
            <a:lvl1pPr>
              <a:defRPr>
                <a:latin typeface="HelveticaNeue LT 55 Roman" panose="020B0604020202020204" pitchFamily="34" charset="0"/>
              </a:defRPr>
            </a:lvl1pPr>
          </a:lstStyle>
          <a:p>
            <a:r>
              <a:rPr lang="de-DE" dirty="0"/>
              <a:t>expertenmeetings &amp; digitalday</a:t>
            </a:r>
          </a:p>
        </p:txBody>
      </p:sp>
      <p:sp>
        <p:nvSpPr>
          <p:cNvPr id="5" name="Foliennummernplatzhalter 4"/>
          <p:cNvSpPr>
            <a:spLocks noGrp="1"/>
          </p:cNvSpPr>
          <p:nvPr>
            <p:ph type="sldNum" sz="quarter" idx="12"/>
          </p:nvPr>
        </p:nvSpPr>
        <p:spPr/>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dirty="0"/>
          </a:p>
        </p:txBody>
      </p:sp>
      <p:sp>
        <p:nvSpPr>
          <p:cNvPr id="24" name="Bildplatzhalter 23"/>
          <p:cNvSpPr>
            <a:spLocks noGrp="1"/>
          </p:cNvSpPr>
          <p:nvPr>
            <p:ph type="pic" sz="quarter" idx="16" hasCustomPrompt="1"/>
          </p:nvPr>
        </p:nvSpPr>
        <p:spPr>
          <a:xfrm>
            <a:off x="3245383" y="1931352"/>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7" name="Titel 26"/>
          <p:cNvSpPr>
            <a:spLocks noGrp="1"/>
          </p:cNvSpPr>
          <p:nvPr>
            <p:ph type="title"/>
          </p:nvPr>
        </p:nvSpPr>
        <p:spPr/>
        <p:txBody>
          <a:bodyPr/>
          <a:lstStyle>
            <a:lvl1pPr>
              <a:defRPr>
                <a:latin typeface="HelveticaNeue LT 55 Roman" panose="020B0604020202020204" pitchFamily="34" charset="0"/>
              </a:defRPr>
            </a:lvl1pPr>
          </a:lstStyle>
          <a:p>
            <a:r>
              <a:rPr lang="de-DE"/>
              <a:t>Mastertitelformat bearbeiten</a:t>
            </a:r>
            <a:endParaRPr lang="de-DE" dirty="0"/>
          </a:p>
        </p:txBody>
      </p:sp>
      <p:sp>
        <p:nvSpPr>
          <p:cNvPr id="29" name="Textplatzhalter 28"/>
          <p:cNvSpPr>
            <a:spLocks noGrp="1"/>
          </p:cNvSpPr>
          <p:nvPr>
            <p:ph type="body" sz="quarter" idx="17" hasCustomPrompt="1"/>
          </p:nvPr>
        </p:nvSpPr>
        <p:spPr>
          <a:xfrm>
            <a:off x="881050" y="2039807"/>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2" name="Bildplatzhalter 23"/>
          <p:cNvSpPr>
            <a:spLocks noGrp="1"/>
          </p:cNvSpPr>
          <p:nvPr>
            <p:ph type="pic" sz="quarter" idx="19" hasCustomPrompt="1"/>
          </p:nvPr>
        </p:nvSpPr>
        <p:spPr>
          <a:xfrm>
            <a:off x="6899311" y="194437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3" name="Textplatzhalter 28"/>
          <p:cNvSpPr>
            <a:spLocks noGrp="1"/>
          </p:cNvSpPr>
          <p:nvPr>
            <p:ph type="body" sz="quarter" idx="20" hasCustomPrompt="1"/>
          </p:nvPr>
        </p:nvSpPr>
        <p:spPr>
          <a:xfrm>
            <a:off x="4534978" y="205282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5" name="Bildplatzhalter 23"/>
          <p:cNvSpPr>
            <a:spLocks noGrp="1"/>
          </p:cNvSpPr>
          <p:nvPr>
            <p:ph type="pic" sz="quarter" idx="22" hasCustomPrompt="1"/>
          </p:nvPr>
        </p:nvSpPr>
        <p:spPr>
          <a:xfrm>
            <a:off x="10537723" y="194437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6" name="Textplatzhalter 28"/>
          <p:cNvSpPr>
            <a:spLocks noGrp="1"/>
          </p:cNvSpPr>
          <p:nvPr>
            <p:ph type="body" sz="quarter" idx="23" hasCustomPrompt="1"/>
          </p:nvPr>
        </p:nvSpPr>
        <p:spPr>
          <a:xfrm>
            <a:off x="8173390" y="205282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Bildplatzhalter 23"/>
          <p:cNvSpPr>
            <a:spLocks noGrp="1"/>
          </p:cNvSpPr>
          <p:nvPr>
            <p:ph type="pic" sz="quarter" idx="25" hasCustomPrompt="1"/>
          </p:nvPr>
        </p:nvSpPr>
        <p:spPr>
          <a:xfrm>
            <a:off x="3245370" y="3963354"/>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9" name="Textplatzhalter 28"/>
          <p:cNvSpPr>
            <a:spLocks noGrp="1"/>
          </p:cNvSpPr>
          <p:nvPr>
            <p:ph type="body" sz="quarter" idx="26" hasCustomPrompt="1"/>
          </p:nvPr>
        </p:nvSpPr>
        <p:spPr>
          <a:xfrm>
            <a:off x="881037" y="4071809"/>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Bildplatzhalter 23"/>
          <p:cNvSpPr>
            <a:spLocks noGrp="1"/>
          </p:cNvSpPr>
          <p:nvPr>
            <p:ph type="pic" sz="quarter" idx="28" hasCustomPrompt="1"/>
          </p:nvPr>
        </p:nvSpPr>
        <p:spPr>
          <a:xfrm>
            <a:off x="6899298" y="3963354"/>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2" name="Textplatzhalter 28"/>
          <p:cNvSpPr>
            <a:spLocks noGrp="1"/>
          </p:cNvSpPr>
          <p:nvPr>
            <p:ph type="body" sz="quarter" idx="29" hasCustomPrompt="1"/>
          </p:nvPr>
        </p:nvSpPr>
        <p:spPr>
          <a:xfrm>
            <a:off x="4534965" y="4071809"/>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5" name="Bildplatzhalter 23"/>
          <p:cNvSpPr>
            <a:spLocks noGrp="1"/>
          </p:cNvSpPr>
          <p:nvPr>
            <p:ph type="pic" sz="quarter" idx="31" hasCustomPrompt="1"/>
          </p:nvPr>
        </p:nvSpPr>
        <p:spPr>
          <a:xfrm>
            <a:off x="10537723" y="3962541"/>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6" name="Textplatzhalter 28"/>
          <p:cNvSpPr>
            <a:spLocks noGrp="1"/>
          </p:cNvSpPr>
          <p:nvPr>
            <p:ph type="body" sz="quarter" idx="32" hasCustomPrompt="1"/>
          </p:nvPr>
        </p:nvSpPr>
        <p:spPr>
          <a:xfrm>
            <a:off x="8173390" y="4070996"/>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5" name="Textplatzhalter 6"/>
          <p:cNvSpPr>
            <a:spLocks noGrp="1"/>
          </p:cNvSpPr>
          <p:nvPr>
            <p:ph type="body" sz="quarter" idx="34"/>
          </p:nvPr>
        </p:nvSpPr>
        <p:spPr>
          <a:xfrm>
            <a:off x="881063" y="2586038"/>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26" name="Textplatzhalter 6"/>
          <p:cNvSpPr>
            <a:spLocks noGrp="1"/>
          </p:cNvSpPr>
          <p:nvPr>
            <p:ph type="body" sz="quarter" idx="35"/>
          </p:nvPr>
        </p:nvSpPr>
        <p:spPr>
          <a:xfrm>
            <a:off x="4534978" y="258544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28" name="Textplatzhalter 6"/>
          <p:cNvSpPr>
            <a:spLocks noGrp="1"/>
          </p:cNvSpPr>
          <p:nvPr>
            <p:ph type="body" sz="quarter" idx="36"/>
          </p:nvPr>
        </p:nvSpPr>
        <p:spPr>
          <a:xfrm>
            <a:off x="8173357" y="2585443"/>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30" name="Textplatzhalter 6"/>
          <p:cNvSpPr>
            <a:spLocks noGrp="1"/>
          </p:cNvSpPr>
          <p:nvPr>
            <p:ph type="body" sz="quarter" idx="37"/>
          </p:nvPr>
        </p:nvSpPr>
        <p:spPr>
          <a:xfrm>
            <a:off x="881063" y="4616252"/>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44" name="Textplatzhalter 6"/>
          <p:cNvSpPr>
            <a:spLocks noGrp="1"/>
          </p:cNvSpPr>
          <p:nvPr>
            <p:ph type="body" sz="quarter" idx="38"/>
          </p:nvPr>
        </p:nvSpPr>
        <p:spPr>
          <a:xfrm>
            <a:off x="4531635" y="4611778"/>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
        <p:nvSpPr>
          <p:cNvPr id="48" name="Textplatzhalter 6"/>
          <p:cNvSpPr>
            <a:spLocks noGrp="1"/>
          </p:cNvSpPr>
          <p:nvPr>
            <p:ph type="body" sz="quarter" idx="39"/>
          </p:nvPr>
        </p:nvSpPr>
        <p:spPr>
          <a:xfrm>
            <a:off x="8169782" y="4611778"/>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a:p>
            <a:pPr lvl="1"/>
            <a:r>
              <a:rPr lang="de-DE"/>
              <a:t>Zweite Ebene</a:t>
            </a:r>
          </a:p>
        </p:txBody>
      </p:sp>
    </p:spTree>
    <p:extLst>
      <p:ext uri="{BB962C8B-B14F-4D97-AF65-F5344CB8AC3E}">
        <p14:creationId xmlns:p14="http://schemas.microsoft.com/office/powerpoint/2010/main" val="422727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ferenzen">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atin typeface="HelveticaNeue LT 55 Roman" panose="020B0604020202020204" pitchFamily="34" charset="0"/>
              </a:defRPr>
            </a:lvl1pPr>
          </a:lstStyle>
          <a:p>
            <a:r>
              <a:rPr lang="de-DE" dirty="0"/>
              <a:t>Vorlage Referenzen - Titel durch Klicken bearbeiten</a:t>
            </a:r>
          </a:p>
        </p:txBody>
      </p:sp>
      <p:sp>
        <p:nvSpPr>
          <p:cNvPr id="3" name="Datumsplatzhalter 2"/>
          <p:cNvSpPr>
            <a:spLocks noGrp="1"/>
          </p:cNvSpPr>
          <p:nvPr>
            <p:ph type="dt" sz="half" idx="10"/>
          </p:nvPr>
        </p:nvSpPr>
        <p:spPr/>
        <p:txBody>
          <a:bodyPr/>
          <a:lstStyle>
            <a:lvl1pPr>
              <a:defRPr>
                <a:latin typeface="HelveticaNeue LT 55 Roman" panose="020B0604020202020204" pitchFamily="34" charset="0"/>
              </a:defRPr>
            </a:lvl1pPr>
          </a:lstStyle>
          <a:p>
            <a:r>
              <a:rPr lang="de-DE"/>
              <a:t>17.06.2021</a:t>
            </a:r>
            <a:endParaRPr lang="de-DE" dirty="0"/>
          </a:p>
        </p:txBody>
      </p:sp>
      <p:sp>
        <p:nvSpPr>
          <p:cNvPr id="4" name="Fußzeilenplatzhalter 3"/>
          <p:cNvSpPr>
            <a:spLocks noGrp="1"/>
          </p:cNvSpPr>
          <p:nvPr>
            <p:ph type="ftr" sz="quarter" idx="11"/>
          </p:nvPr>
        </p:nvSpPr>
        <p:spPr/>
        <p:txBody>
          <a:bodyPr/>
          <a:lstStyle>
            <a:lvl1pPr>
              <a:defRPr>
                <a:latin typeface="HelveticaNeue LT 55 Roman" panose="020B0604020202020204" pitchFamily="34" charset="0"/>
              </a:defRPr>
            </a:lvl1pPr>
          </a:lstStyle>
          <a:p>
            <a:r>
              <a:rPr lang="de-DE" dirty="0"/>
              <a:t>expertenmeetings &amp; digitalday</a:t>
            </a:r>
          </a:p>
        </p:txBody>
      </p:sp>
      <p:sp>
        <p:nvSpPr>
          <p:cNvPr id="5" name="Foliennummernplatzhalter 4"/>
          <p:cNvSpPr>
            <a:spLocks noGrp="1"/>
          </p:cNvSpPr>
          <p:nvPr>
            <p:ph type="sldNum" sz="quarter" idx="12"/>
          </p:nvPr>
        </p:nvSpPr>
        <p:spPr/>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dirty="0"/>
          </a:p>
        </p:txBody>
      </p:sp>
      <p:sp>
        <p:nvSpPr>
          <p:cNvPr id="21" name="Bildplatzhalter 20"/>
          <p:cNvSpPr>
            <a:spLocks noGrp="1"/>
          </p:cNvSpPr>
          <p:nvPr>
            <p:ph type="pic" sz="quarter" idx="17" hasCustomPrompt="1"/>
          </p:nvPr>
        </p:nvSpPr>
        <p:spPr>
          <a:xfrm>
            <a:off x="704916" y="2287802"/>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20" name="Textplatzhalter 28"/>
          <p:cNvSpPr>
            <a:spLocks noGrp="1"/>
          </p:cNvSpPr>
          <p:nvPr>
            <p:ph type="body" sz="quarter" idx="29" hasCustomPrompt="1"/>
          </p:nvPr>
        </p:nvSpPr>
        <p:spPr>
          <a:xfrm>
            <a:off x="700678" y="1741577"/>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2" name="Textplatzhalter 30"/>
          <p:cNvSpPr>
            <a:spLocks noGrp="1"/>
          </p:cNvSpPr>
          <p:nvPr>
            <p:ph type="body" sz="quarter" idx="30"/>
          </p:nvPr>
        </p:nvSpPr>
        <p:spPr>
          <a:xfrm>
            <a:off x="712424" y="3710770"/>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24" name="Bildplatzhalter 20"/>
          <p:cNvSpPr>
            <a:spLocks noGrp="1"/>
          </p:cNvSpPr>
          <p:nvPr>
            <p:ph type="pic" sz="quarter" idx="31" hasCustomPrompt="1"/>
          </p:nvPr>
        </p:nvSpPr>
        <p:spPr>
          <a:xfrm>
            <a:off x="3514660" y="2287802"/>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25" name="Textplatzhalter 28"/>
          <p:cNvSpPr>
            <a:spLocks noGrp="1"/>
          </p:cNvSpPr>
          <p:nvPr>
            <p:ph type="body" sz="quarter" idx="32" hasCustomPrompt="1"/>
          </p:nvPr>
        </p:nvSpPr>
        <p:spPr>
          <a:xfrm>
            <a:off x="3510422" y="1741577"/>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6" name="Textplatzhalter 30"/>
          <p:cNvSpPr>
            <a:spLocks noGrp="1"/>
          </p:cNvSpPr>
          <p:nvPr>
            <p:ph type="body" sz="quarter" idx="33"/>
          </p:nvPr>
        </p:nvSpPr>
        <p:spPr>
          <a:xfrm>
            <a:off x="3522168" y="3710770"/>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27" name="Bildplatzhalter 20"/>
          <p:cNvSpPr>
            <a:spLocks noGrp="1"/>
          </p:cNvSpPr>
          <p:nvPr>
            <p:ph type="pic" sz="quarter" idx="34" hasCustomPrompt="1"/>
          </p:nvPr>
        </p:nvSpPr>
        <p:spPr>
          <a:xfrm>
            <a:off x="6336755" y="2305264"/>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37" name="Textplatzhalter 28"/>
          <p:cNvSpPr>
            <a:spLocks noGrp="1"/>
          </p:cNvSpPr>
          <p:nvPr>
            <p:ph type="body" sz="quarter" idx="35" hasCustomPrompt="1"/>
          </p:nvPr>
        </p:nvSpPr>
        <p:spPr>
          <a:xfrm>
            <a:off x="6332517" y="1759039"/>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Textplatzhalter 30"/>
          <p:cNvSpPr>
            <a:spLocks noGrp="1"/>
          </p:cNvSpPr>
          <p:nvPr>
            <p:ph type="body" sz="quarter" idx="36"/>
          </p:nvPr>
        </p:nvSpPr>
        <p:spPr>
          <a:xfrm>
            <a:off x="6344263" y="3728232"/>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39" name="Bildplatzhalter 20"/>
          <p:cNvSpPr>
            <a:spLocks noGrp="1"/>
          </p:cNvSpPr>
          <p:nvPr>
            <p:ph type="pic" sz="quarter" idx="37" hasCustomPrompt="1"/>
          </p:nvPr>
        </p:nvSpPr>
        <p:spPr>
          <a:xfrm>
            <a:off x="9103980" y="2287802"/>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40" name="Textplatzhalter 28"/>
          <p:cNvSpPr>
            <a:spLocks noGrp="1"/>
          </p:cNvSpPr>
          <p:nvPr>
            <p:ph type="body" sz="quarter" idx="38" hasCustomPrompt="1"/>
          </p:nvPr>
        </p:nvSpPr>
        <p:spPr>
          <a:xfrm>
            <a:off x="9099742" y="1741577"/>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Textplatzhalter 30"/>
          <p:cNvSpPr>
            <a:spLocks noGrp="1"/>
          </p:cNvSpPr>
          <p:nvPr>
            <p:ph type="body" sz="quarter" idx="39"/>
          </p:nvPr>
        </p:nvSpPr>
        <p:spPr>
          <a:xfrm>
            <a:off x="9111488" y="3710770"/>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Tree>
    <p:extLst>
      <p:ext uri="{BB962C8B-B14F-4D97-AF65-F5344CB8AC3E}">
        <p14:creationId xmlns:p14="http://schemas.microsoft.com/office/powerpoint/2010/main" val="1709812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creen und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HelveticaNeue LT 55 Roman" panose="020B0604020202020204" pitchFamily="34" charset="0"/>
              </a:defRPr>
            </a:lvl1pPr>
          </a:lstStyle>
          <a:p>
            <a:r>
              <a:rPr lang="de-DE"/>
              <a:t>Mastertitelformat bearbeiten</a:t>
            </a:r>
          </a:p>
        </p:txBody>
      </p:sp>
      <p:sp>
        <p:nvSpPr>
          <p:cNvPr id="3" name="Datumsplatzhalter 2"/>
          <p:cNvSpPr>
            <a:spLocks noGrp="1"/>
          </p:cNvSpPr>
          <p:nvPr>
            <p:ph type="dt" sz="half" idx="10"/>
          </p:nvPr>
        </p:nvSpPr>
        <p:spPr/>
        <p:txBody>
          <a:bodyPr/>
          <a:lstStyle>
            <a:lvl1pPr>
              <a:defRPr>
                <a:latin typeface="HelveticaNeue LT 55 Roman" panose="020B0604020202020204" pitchFamily="34" charset="0"/>
              </a:defRPr>
            </a:lvl1pPr>
          </a:lstStyle>
          <a:p>
            <a:r>
              <a:rPr lang="de-DE"/>
              <a:t>17.06.2021</a:t>
            </a:r>
            <a:endParaRPr lang="de-DE" dirty="0"/>
          </a:p>
        </p:txBody>
      </p:sp>
      <p:sp>
        <p:nvSpPr>
          <p:cNvPr id="4" name="Fußzeilenplatzhalter 3"/>
          <p:cNvSpPr>
            <a:spLocks noGrp="1"/>
          </p:cNvSpPr>
          <p:nvPr>
            <p:ph type="ftr" sz="quarter" idx="11"/>
          </p:nvPr>
        </p:nvSpPr>
        <p:spPr/>
        <p:txBody>
          <a:bodyPr/>
          <a:lstStyle>
            <a:lvl1pPr>
              <a:defRPr>
                <a:latin typeface="HelveticaNeue LT 55 Roman" panose="020B0604020202020204" pitchFamily="34" charset="0"/>
              </a:defRPr>
            </a:lvl1pPr>
          </a:lstStyle>
          <a:p>
            <a:r>
              <a:rPr lang="de-DE" dirty="0"/>
              <a:t>expertenmeetings &amp; digitalday</a:t>
            </a:r>
          </a:p>
        </p:txBody>
      </p:sp>
      <p:sp>
        <p:nvSpPr>
          <p:cNvPr id="5" name="Foliennummernplatzhalter 4"/>
          <p:cNvSpPr>
            <a:spLocks noGrp="1"/>
          </p:cNvSpPr>
          <p:nvPr>
            <p:ph type="sldNum" sz="quarter" idx="12"/>
          </p:nvPr>
        </p:nvSpPr>
        <p:spPr/>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dirty="0"/>
          </a:p>
        </p:txBody>
      </p:sp>
      <p:sp>
        <p:nvSpPr>
          <p:cNvPr id="7" name="Rechteck 6">
            <a:extLst>
              <a:ext uri="{FF2B5EF4-FFF2-40B4-BE49-F238E27FC236}">
                <a16:creationId xmlns:a16="http://schemas.microsoft.com/office/drawing/2014/main" id="{31879FFB-18CE-9E46-9D9F-ADC5EC53BAB4}"/>
              </a:ext>
            </a:extLst>
          </p:cNvPr>
          <p:cNvSpPr/>
          <p:nvPr userDrawn="1"/>
        </p:nvSpPr>
        <p:spPr>
          <a:xfrm>
            <a:off x="9164195" y="1584325"/>
            <a:ext cx="2330893" cy="4491038"/>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Textplatzhalter 12"/>
          <p:cNvSpPr>
            <a:spLocks noGrp="1"/>
          </p:cNvSpPr>
          <p:nvPr>
            <p:ph type="body" sz="quarter" idx="14"/>
          </p:nvPr>
        </p:nvSpPr>
        <p:spPr>
          <a:xfrm>
            <a:off x="9539541" y="1948656"/>
            <a:ext cx="1699990" cy="3762375"/>
          </a:xfrm>
          <a:prstGeom prst="rect">
            <a:avLst/>
          </a:prstGeom>
        </p:spPr>
        <p:txBody>
          <a:bodyPr anchor="ct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12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a:p>
            <a:pPr lvl="2"/>
            <a:r>
              <a:rPr lang="de-DE"/>
              <a:t>Dritte Ebene</a:t>
            </a:r>
          </a:p>
          <a:p>
            <a:pPr lvl="3"/>
            <a:r>
              <a:rPr lang="de-DE"/>
              <a:t>Vierte Ebene</a:t>
            </a:r>
          </a:p>
        </p:txBody>
      </p:sp>
      <p:sp>
        <p:nvSpPr>
          <p:cNvPr id="15" name="Bildplatzhalter 9"/>
          <p:cNvSpPr>
            <a:spLocks noGrp="1"/>
          </p:cNvSpPr>
          <p:nvPr>
            <p:ph type="pic" sz="quarter" idx="13"/>
          </p:nvPr>
        </p:nvSpPr>
        <p:spPr>
          <a:xfrm>
            <a:off x="700088" y="1584325"/>
            <a:ext cx="8356600" cy="4521200"/>
          </a:xfrm>
          <a:prstGeom prst="rect">
            <a:avLst/>
          </a:prstGeom>
        </p:spPr>
        <p:txBody>
          <a:bodyPr/>
          <a:lstStyle>
            <a:lvl1pPr>
              <a:defRPr>
                <a:latin typeface="HelveticaNeue LT 55 Roman" panose="020B0604020202020204" pitchFamily="34" charset="0"/>
              </a:defRPr>
            </a:lvl1pPr>
          </a:lstStyle>
          <a:p>
            <a:r>
              <a:rPr lang="de-DE"/>
              <a:t>Bild auf Platzhalter ziehen oder durch Klicken auf Symbol hinzufügen</a:t>
            </a:r>
          </a:p>
        </p:txBody>
      </p:sp>
    </p:spTree>
    <p:extLst>
      <p:ext uri="{BB962C8B-B14F-4D97-AF65-F5344CB8AC3E}">
        <p14:creationId xmlns:p14="http://schemas.microsoft.com/office/powerpoint/2010/main" val="245956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creen und Text (2)">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HelveticaNeue LT 55 Roman" panose="020B0604020202020204" pitchFamily="34" charset="0"/>
              </a:defRPr>
            </a:lvl1pPr>
          </a:lstStyle>
          <a:p>
            <a:r>
              <a:rPr lang="de-DE"/>
              <a:t>Mastertitelformat bearbeiten</a:t>
            </a:r>
          </a:p>
        </p:txBody>
      </p:sp>
      <p:sp>
        <p:nvSpPr>
          <p:cNvPr id="3" name="Datumsplatzhalter 2"/>
          <p:cNvSpPr>
            <a:spLocks noGrp="1"/>
          </p:cNvSpPr>
          <p:nvPr>
            <p:ph type="dt" sz="half" idx="10"/>
          </p:nvPr>
        </p:nvSpPr>
        <p:spPr/>
        <p:txBody>
          <a:bodyPr/>
          <a:lstStyle>
            <a:lvl1pPr>
              <a:defRPr>
                <a:latin typeface="HelveticaNeue LT 55 Roman" panose="020B0604020202020204" pitchFamily="34" charset="0"/>
              </a:defRPr>
            </a:lvl1pPr>
          </a:lstStyle>
          <a:p>
            <a:r>
              <a:rPr lang="de-DE"/>
              <a:t>17.06.2021</a:t>
            </a:r>
            <a:endParaRPr lang="de-DE" dirty="0"/>
          </a:p>
        </p:txBody>
      </p:sp>
      <p:sp>
        <p:nvSpPr>
          <p:cNvPr id="4" name="Fußzeilenplatzhalter 3"/>
          <p:cNvSpPr>
            <a:spLocks noGrp="1"/>
          </p:cNvSpPr>
          <p:nvPr>
            <p:ph type="ftr" sz="quarter" idx="11"/>
          </p:nvPr>
        </p:nvSpPr>
        <p:spPr/>
        <p:txBody>
          <a:bodyPr/>
          <a:lstStyle>
            <a:lvl1pPr>
              <a:defRPr>
                <a:latin typeface="HelveticaNeue LT 55 Roman" panose="020B0604020202020204" pitchFamily="34" charset="0"/>
              </a:defRPr>
            </a:lvl1pPr>
          </a:lstStyle>
          <a:p>
            <a:r>
              <a:rPr lang="de-DE" dirty="0"/>
              <a:t>expertenmeetings &amp; digitalday</a:t>
            </a:r>
          </a:p>
        </p:txBody>
      </p:sp>
      <p:sp>
        <p:nvSpPr>
          <p:cNvPr id="5" name="Foliennummernplatzhalter 4"/>
          <p:cNvSpPr>
            <a:spLocks noGrp="1"/>
          </p:cNvSpPr>
          <p:nvPr>
            <p:ph type="sldNum" sz="quarter" idx="12"/>
          </p:nvPr>
        </p:nvSpPr>
        <p:spPr/>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dirty="0"/>
          </a:p>
        </p:txBody>
      </p:sp>
      <p:sp>
        <p:nvSpPr>
          <p:cNvPr id="7" name="Rechteck 6">
            <a:extLst>
              <a:ext uri="{FF2B5EF4-FFF2-40B4-BE49-F238E27FC236}">
                <a16:creationId xmlns:a16="http://schemas.microsoft.com/office/drawing/2014/main" id="{31879FFB-18CE-9E46-9D9F-ADC5EC53BAB4}"/>
              </a:ext>
            </a:extLst>
          </p:cNvPr>
          <p:cNvSpPr/>
          <p:nvPr userDrawn="1"/>
        </p:nvSpPr>
        <p:spPr>
          <a:xfrm>
            <a:off x="700679" y="1584325"/>
            <a:ext cx="2330893" cy="4491038"/>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Textplatzhalter 12"/>
          <p:cNvSpPr>
            <a:spLocks noGrp="1"/>
          </p:cNvSpPr>
          <p:nvPr>
            <p:ph type="body" sz="quarter" idx="14"/>
          </p:nvPr>
        </p:nvSpPr>
        <p:spPr>
          <a:xfrm>
            <a:off x="992038" y="1948656"/>
            <a:ext cx="1783977" cy="3762375"/>
          </a:xfrm>
          <a:prstGeom prst="rect">
            <a:avLst/>
          </a:prstGeom>
        </p:spPr>
        <p:txBody>
          <a:bodyPr anchor="ct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12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a:p>
            <a:pPr lvl="2"/>
            <a:r>
              <a:rPr lang="de-DE"/>
              <a:t>Dritte Ebene</a:t>
            </a:r>
          </a:p>
          <a:p>
            <a:pPr lvl="3"/>
            <a:r>
              <a:rPr lang="de-DE"/>
              <a:t>Vierte Ebene</a:t>
            </a:r>
          </a:p>
        </p:txBody>
      </p:sp>
      <p:sp>
        <p:nvSpPr>
          <p:cNvPr id="15" name="Bildplatzhalter 9"/>
          <p:cNvSpPr>
            <a:spLocks noGrp="1"/>
          </p:cNvSpPr>
          <p:nvPr>
            <p:ph type="pic" sz="quarter" idx="13"/>
          </p:nvPr>
        </p:nvSpPr>
        <p:spPr>
          <a:xfrm>
            <a:off x="3166729" y="1595318"/>
            <a:ext cx="8356600" cy="4521200"/>
          </a:xfrm>
          <a:prstGeom prst="rect">
            <a:avLst/>
          </a:prstGeom>
        </p:spPr>
        <p:txBody>
          <a:bodyPr/>
          <a:lstStyle>
            <a:lvl1pPr>
              <a:defRPr>
                <a:latin typeface="HelveticaNeue LT 55 Roman" panose="020B0604020202020204" pitchFamily="34" charset="0"/>
              </a:defRPr>
            </a:lvl1pPr>
          </a:lstStyle>
          <a:p>
            <a:r>
              <a:rPr lang="de-DE"/>
              <a:t>Bild auf Platzhalter ziehen oder durch Klicken auf Symbol hinzufügen</a:t>
            </a:r>
          </a:p>
        </p:txBody>
      </p:sp>
    </p:spTree>
    <p:extLst>
      <p:ext uri="{BB962C8B-B14F-4D97-AF65-F5344CB8AC3E}">
        <p14:creationId xmlns:p14="http://schemas.microsoft.com/office/powerpoint/2010/main" val="396910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creen und Text (2) ohne Box">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HelveticaNeue LT 55 Roman" panose="020B0604020202020204" pitchFamily="34" charset="0"/>
              </a:defRPr>
            </a:lvl1pPr>
          </a:lstStyle>
          <a:p>
            <a:r>
              <a:rPr lang="de-DE"/>
              <a:t>Mastertitelformat bearbeiten</a:t>
            </a:r>
          </a:p>
        </p:txBody>
      </p:sp>
      <p:sp>
        <p:nvSpPr>
          <p:cNvPr id="3" name="Datumsplatzhalter 2"/>
          <p:cNvSpPr>
            <a:spLocks noGrp="1"/>
          </p:cNvSpPr>
          <p:nvPr>
            <p:ph type="dt" sz="half" idx="10"/>
          </p:nvPr>
        </p:nvSpPr>
        <p:spPr/>
        <p:txBody>
          <a:bodyPr/>
          <a:lstStyle>
            <a:lvl1pPr>
              <a:defRPr>
                <a:latin typeface="HelveticaNeue LT 55 Roman" panose="020B0604020202020204" pitchFamily="34" charset="0"/>
              </a:defRPr>
            </a:lvl1pPr>
          </a:lstStyle>
          <a:p>
            <a:r>
              <a:rPr lang="de-DE"/>
              <a:t>17.06.2021</a:t>
            </a:r>
            <a:endParaRPr lang="de-DE" dirty="0"/>
          </a:p>
        </p:txBody>
      </p:sp>
      <p:sp>
        <p:nvSpPr>
          <p:cNvPr id="4" name="Fußzeilenplatzhalter 3"/>
          <p:cNvSpPr>
            <a:spLocks noGrp="1"/>
          </p:cNvSpPr>
          <p:nvPr>
            <p:ph type="ftr" sz="quarter" idx="11"/>
          </p:nvPr>
        </p:nvSpPr>
        <p:spPr/>
        <p:txBody>
          <a:bodyPr/>
          <a:lstStyle>
            <a:lvl1pPr>
              <a:defRPr>
                <a:latin typeface="HelveticaNeue LT 55 Roman" panose="020B0604020202020204" pitchFamily="34" charset="0"/>
              </a:defRPr>
            </a:lvl1pPr>
          </a:lstStyle>
          <a:p>
            <a:r>
              <a:rPr lang="de-DE" dirty="0"/>
              <a:t>expertenmeetings &amp; digitalday</a:t>
            </a:r>
          </a:p>
        </p:txBody>
      </p:sp>
      <p:sp>
        <p:nvSpPr>
          <p:cNvPr id="5" name="Foliennummernplatzhalter 4"/>
          <p:cNvSpPr>
            <a:spLocks noGrp="1"/>
          </p:cNvSpPr>
          <p:nvPr>
            <p:ph type="sldNum" sz="quarter" idx="12"/>
          </p:nvPr>
        </p:nvSpPr>
        <p:spPr/>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dirty="0"/>
          </a:p>
        </p:txBody>
      </p:sp>
      <p:sp>
        <p:nvSpPr>
          <p:cNvPr id="15" name="Bildplatzhalter 9"/>
          <p:cNvSpPr>
            <a:spLocks noGrp="1"/>
          </p:cNvSpPr>
          <p:nvPr>
            <p:ph type="pic" sz="quarter" idx="13"/>
          </p:nvPr>
        </p:nvSpPr>
        <p:spPr>
          <a:xfrm>
            <a:off x="3166729" y="1595318"/>
            <a:ext cx="8356600" cy="4521200"/>
          </a:xfrm>
          <a:prstGeom prst="rect">
            <a:avLst/>
          </a:prstGeom>
        </p:spPr>
        <p:txBody>
          <a:bodyPr/>
          <a:lstStyle>
            <a:lvl1pPr>
              <a:defRPr>
                <a:latin typeface="HelveticaNeue LT 55 Roman" panose="020B0604020202020204" pitchFamily="34" charset="0"/>
              </a:defRPr>
            </a:lvl1pPr>
          </a:lstStyle>
          <a:p>
            <a:r>
              <a:rPr lang="de-DE"/>
              <a:t>Bild auf Platzhalter ziehen oder durch Klicken auf Symbol hinzufügen</a:t>
            </a:r>
          </a:p>
        </p:txBody>
      </p:sp>
      <p:sp>
        <p:nvSpPr>
          <p:cNvPr id="8" name="Textplatzhalter 12"/>
          <p:cNvSpPr>
            <a:spLocks noGrp="1"/>
          </p:cNvSpPr>
          <p:nvPr>
            <p:ph type="body" sz="quarter" idx="14"/>
          </p:nvPr>
        </p:nvSpPr>
        <p:spPr>
          <a:xfrm>
            <a:off x="992038" y="1948656"/>
            <a:ext cx="1783977" cy="3762375"/>
          </a:xfrm>
          <a:prstGeom prst="rect">
            <a:avLst/>
          </a:prstGeom>
        </p:spPr>
        <p:txBody>
          <a:bodyPr anchor="ct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12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2166955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creen und Text (3)">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HelveticaNeue LT 55 Roman" panose="020B0604020202020204" pitchFamily="34" charset="0"/>
              </a:defRPr>
            </a:lvl1pPr>
          </a:lstStyle>
          <a:p>
            <a:r>
              <a:rPr lang="de-DE"/>
              <a:t>Mastertitelformat bearbeiten</a:t>
            </a:r>
          </a:p>
        </p:txBody>
      </p:sp>
      <p:sp>
        <p:nvSpPr>
          <p:cNvPr id="3" name="Datumsplatzhalter 2"/>
          <p:cNvSpPr>
            <a:spLocks noGrp="1"/>
          </p:cNvSpPr>
          <p:nvPr>
            <p:ph type="dt" sz="half" idx="10"/>
          </p:nvPr>
        </p:nvSpPr>
        <p:spPr/>
        <p:txBody>
          <a:bodyPr/>
          <a:lstStyle>
            <a:lvl1pPr>
              <a:defRPr>
                <a:latin typeface="HelveticaNeue LT 55 Roman" panose="020B0604020202020204" pitchFamily="34" charset="0"/>
              </a:defRPr>
            </a:lvl1pPr>
          </a:lstStyle>
          <a:p>
            <a:r>
              <a:rPr lang="de-DE"/>
              <a:t>17.06.2021</a:t>
            </a:r>
            <a:endParaRPr lang="de-DE" dirty="0"/>
          </a:p>
        </p:txBody>
      </p:sp>
      <p:sp>
        <p:nvSpPr>
          <p:cNvPr id="5" name="Foliennummernplatzhalter 4"/>
          <p:cNvSpPr>
            <a:spLocks noGrp="1"/>
          </p:cNvSpPr>
          <p:nvPr>
            <p:ph type="sldNum" sz="quarter" idx="12"/>
          </p:nvPr>
        </p:nvSpPr>
        <p:spPr/>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dirty="0"/>
          </a:p>
        </p:txBody>
      </p:sp>
      <p:sp>
        <p:nvSpPr>
          <p:cNvPr id="7" name="Rechteck 6">
            <a:extLst>
              <a:ext uri="{FF2B5EF4-FFF2-40B4-BE49-F238E27FC236}">
                <a16:creationId xmlns:a16="http://schemas.microsoft.com/office/drawing/2014/main" id="{31879FFB-18CE-9E46-9D9F-ADC5EC53BAB4}"/>
              </a:ext>
            </a:extLst>
          </p:cNvPr>
          <p:cNvSpPr/>
          <p:nvPr userDrawn="1"/>
        </p:nvSpPr>
        <p:spPr>
          <a:xfrm>
            <a:off x="700679" y="2793467"/>
            <a:ext cx="2330893" cy="3281896"/>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Bildplatzhalter 9"/>
          <p:cNvSpPr>
            <a:spLocks noGrp="1"/>
          </p:cNvSpPr>
          <p:nvPr>
            <p:ph type="pic" sz="quarter" idx="13"/>
          </p:nvPr>
        </p:nvSpPr>
        <p:spPr>
          <a:xfrm>
            <a:off x="3166729" y="2793467"/>
            <a:ext cx="8356600" cy="3281896"/>
          </a:xfrm>
          <a:prstGeom prst="rect">
            <a:avLst/>
          </a:prstGeom>
        </p:spPr>
        <p:txBody>
          <a:bodyPr/>
          <a:lstStyle>
            <a:lvl1pPr>
              <a:defRPr>
                <a:latin typeface="HelveticaNeue LT 55 Roman" panose="020B0604020202020204" pitchFamily="34" charset="0"/>
              </a:defRPr>
            </a:lvl1pPr>
          </a:lstStyle>
          <a:p>
            <a:r>
              <a:rPr lang="de-DE"/>
              <a:t>Bild auf Platzhalter ziehen oder durch Klicken auf Symbol hinzufügen</a:t>
            </a:r>
          </a:p>
        </p:txBody>
      </p:sp>
      <p:sp>
        <p:nvSpPr>
          <p:cNvPr id="9" name="Textplatzhalter 9">
            <a:extLst>
              <a:ext uri="{FF2B5EF4-FFF2-40B4-BE49-F238E27FC236}">
                <a16:creationId xmlns:a16="http://schemas.microsoft.com/office/drawing/2014/main" id="{57BD1768-6B8A-7743-BC7E-92769D39B9C7}"/>
              </a:ext>
            </a:extLst>
          </p:cNvPr>
          <p:cNvSpPr>
            <a:spLocks noGrp="1"/>
          </p:cNvSpPr>
          <p:nvPr>
            <p:ph type="body" sz="quarter" idx="15" hasCustomPrompt="1"/>
          </p:nvPr>
        </p:nvSpPr>
        <p:spPr bwMode="gray">
          <a:xfrm>
            <a:off x="700679" y="1819275"/>
            <a:ext cx="10822651" cy="725517"/>
          </a:xfrm>
          <a:prstGeom prst="rect">
            <a:avLst/>
          </a:prstGeom>
        </p:spPr>
        <p:txBody>
          <a:bodyPr vert="horz"/>
          <a:lstStyle>
            <a:lvl1pPr>
              <a:defRPr b="0" i="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2pPr>
            <a:lvl4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4pPr>
            <a:lvl5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5pPr>
            <a:lvl8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8pPr>
          </a:lstStyle>
          <a:p>
            <a:pPr lvl="0"/>
            <a:r>
              <a:rPr lang="de-DE" dirty="0"/>
              <a:t>Textmasterformat bearbeiten</a:t>
            </a:r>
          </a:p>
        </p:txBody>
      </p:sp>
      <p:sp>
        <p:nvSpPr>
          <p:cNvPr id="10" name="Textplatzhalter 12"/>
          <p:cNvSpPr>
            <a:spLocks noGrp="1"/>
          </p:cNvSpPr>
          <p:nvPr>
            <p:ph type="body" sz="quarter" idx="14"/>
          </p:nvPr>
        </p:nvSpPr>
        <p:spPr>
          <a:xfrm>
            <a:off x="992038" y="2983345"/>
            <a:ext cx="1783977" cy="2881746"/>
          </a:xfrm>
          <a:prstGeom prst="rect">
            <a:avLst/>
          </a:prstGeom>
        </p:spPr>
        <p:txBody>
          <a:bodyPr anchor="ct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12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a:p>
            <a:pPr lvl="2"/>
            <a:r>
              <a:rPr lang="de-DE"/>
              <a:t>Dritte Ebene</a:t>
            </a:r>
          </a:p>
          <a:p>
            <a:pPr lvl="3"/>
            <a:r>
              <a:rPr lang="de-DE"/>
              <a:t>Vierte Ebene</a:t>
            </a:r>
          </a:p>
        </p:txBody>
      </p:sp>
      <p:sp>
        <p:nvSpPr>
          <p:cNvPr id="11" name="Fußzeilenplatzhalter 2"/>
          <p:cNvSpPr>
            <a:spLocks noGrp="1"/>
          </p:cNvSpPr>
          <p:nvPr>
            <p:ph type="ftr" sz="quarter" idx="11"/>
          </p:nvPr>
        </p:nvSpPr>
        <p:spPr>
          <a:xfrm>
            <a:off x="5713387" y="6676632"/>
            <a:ext cx="4373345" cy="116681"/>
          </a:xfrm>
        </p:spPr>
        <p:txBody>
          <a:bodyPr/>
          <a:lstStyle/>
          <a:p>
            <a:pPr lvl="8"/>
            <a:r>
              <a:rPr lang="de-DE" dirty="0"/>
              <a:t>expertenmeetings &amp; digitalday</a:t>
            </a:r>
          </a:p>
        </p:txBody>
      </p:sp>
    </p:spTree>
    <p:extLst>
      <p:ext uri="{BB962C8B-B14F-4D97-AF65-F5344CB8AC3E}">
        <p14:creationId xmlns:p14="http://schemas.microsoft.com/office/powerpoint/2010/main" val="2595222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_Titel und Inhalt">
    <p:spTree>
      <p:nvGrpSpPr>
        <p:cNvPr id="1" name=""/>
        <p:cNvGrpSpPr/>
        <p:nvPr/>
      </p:nvGrpSpPr>
      <p:grpSpPr>
        <a:xfrm>
          <a:off x="0" y="0"/>
          <a:ext cx="0" cy="0"/>
          <a:chOff x="0" y="0"/>
          <a:chExt cx="0" cy="0"/>
        </a:xfrm>
      </p:grpSpPr>
      <p:sp>
        <p:nvSpPr>
          <p:cNvPr id="5" name="Inhaltsplatzhalter 4"/>
          <p:cNvSpPr>
            <a:spLocks noGrp="1"/>
          </p:cNvSpPr>
          <p:nvPr>
            <p:ph sz="quarter" idx="10" hasCustomPrompt="1"/>
          </p:nvPr>
        </p:nvSpPr>
        <p:spPr>
          <a:xfrm>
            <a:off x="379151" y="1123200"/>
            <a:ext cx="11428512" cy="5065765"/>
          </a:xfrm>
        </p:spPr>
        <p:txBody>
          <a:bodyPr/>
          <a:lstStyle>
            <a:lvl1pPr marL="457154" indent="-457154">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1pPr>
            <a:lvl2pPr marL="990501" indent="-380962">
              <a:buFont typeface="HelveticaNeue LT 43 LightEx" panose="020B0503020202020204" pitchFamily="34" charset="0"/>
              <a:buChar char="+"/>
              <a:defRPr baseline="0">
                <a:solidFill>
                  <a:schemeClr val="tx1">
                    <a:lumMod val="85000"/>
                    <a:lumOff val="15000"/>
                  </a:schemeClr>
                </a:solidFill>
                <a:latin typeface="HelveticaNeueLT Pro 43 LtEx" panose="020B0503020202020204" pitchFamily="34" charset="0"/>
              </a:defRPr>
            </a:lvl2pPr>
            <a:lvl3pPr marL="1523848" indent="-304770">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3pPr>
            <a:lvl4pPr marL="2133387" indent="-304770">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4pPr>
            <a:lvl5pPr marL="2742926" indent="-304770">
              <a:buFont typeface="HelveticaNeue LT 43 LightEx" panose="020B0503020202020204" pitchFamily="34" charset="0"/>
              <a:buChar char="+"/>
              <a:defRPr baseline="0">
                <a:solidFill>
                  <a:schemeClr val="tx1">
                    <a:lumMod val="85000"/>
                    <a:lumOff val="15000"/>
                  </a:schemeClr>
                </a:solidFill>
                <a:latin typeface="HelveticaNeueLT Pro 43 LtEx" panose="020B0503020202020204" pitchFamily="34" charset="0"/>
              </a:defRPr>
            </a:lvl5pPr>
          </a:lstStyle>
          <a:p>
            <a:pPr lvl="0"/>
            <a:r>
              <a:rPr lang="de-DE" noProof="0" dirty="0" err="1"/>
              <a:t>HelveticaNeueLT</a:t>
            </a:r>
            <a:r>
              <a:rPr lang="de-DE" noProof="0" dirty="0"/>
              <a:t> Pro 43 </a:t>
            </a:r>
            <a:r>
              <a:rPr lang="de-DE" noProof="0" dirty="0" err="1"/>
              <a:t>LightEx</a:t>
            </a:r>
            <a:r>
              <a:rPr lang="de-DE" noProof="0" dirty="0"/>
              <a:t> – Schriftgröße 16pt</a:t>
            </a:r>
          </a:p>
          <a:p>
            <a:pPr lvl="1"/>
            <a:r>
              <a:rPr lang="de-DE" noProof="0" dirty="0" err="1"/>
              <a:t>HelveticaNeueLT</a:t>
            </a:r>
            <a:r>
              <a:rPr lang="de-DE" noProof="0" dirty="0"/>
              <a:t> Pro 43 </a:t>
            </a:r>
            <a:r>
              <a:rPr lang="de-DE" noProof="0" dirty="0" err="1"/>
              <a:t>LightEx</a:t>
            </a:r>
            <a:r>
              <a:rPr lang="de-DE" noProof="0" dirty="0"/>
              <a:t> – Schriftgröße 14pt</a:t>
            </a:r>
          </a:p>
          <a:p>
            <a:pPr lvl="2"/>
            <a:r>
              <a:rPr lang="de-DE" noProof="0" dirty="0" err="1"/>
              <a:t>HelveticaNeueLT</a:t>
            </a:r>
            <a:r>
              <a:rPr lang="de-DE" noProof="0" dirty="0"/>
              <a:t> Pro 43 </a:t>
            </a:r>
            <a:r>
              <a:rPr lang="de-DE" noProof="0" dirty="0" err="1"/>
              <a:t>LightEx</a:t>
            </a:r>
            <a:r>
              <a:rPr lang="de-DE" noProof="0" dirty="0"/>
              <a:t> – Schriftgröße 12pt</a:t>
            </a:r>
          </a:p>
          <a:p>
            <a:pPr lvl="3"/>
            <a:r>
              <a:rPr lang="de-DE" noProof="0" dirty="0" err="1"/>
              <a:t>HelveticaNeueLT</a:t>
            </a:r>
            <a:r>
              <a:rPr lang="de-DE" noProof="0" dirty="0"/>
              <a:t> Pro 43 </a:t>
            </a:r>
            <a:r>
              <a:rPr lang="de-DE" noProof="0" dirty="0" err="1"/>
              <a:t>LightEx</a:t>
            </a:r>
            <a:r>
              <a:rPr lang="de-DE" noProof="0" dirty="0"/>
              <a:t> – Schriftgröße 12pt</a:t>
            </a:r>
          </a:p>
          <a:p>
            <a:pPr lvl="4"/>
            <a:r>
              <a:rPr lang="de-DE" noProof="0" dirty="0" err="1"/>
              <a:t>HelveticaNeueLT</a:t>
            </a:r>
            <a:r>
              <a:rPr lang="de-DE" noProof="0" dirty="0"/>
              <a:t> Pro 43 </a:t>
            </a:r>
            <a:r>
              <a:rPr lang="de-DE" noProof="0" dirty="0" err="1"/>
              <a:t>LightEx</a:t>
            </a:r>
            <a:r>
              <a:rPr lang="de-DE" noProof="0" dirty="0"/>
              <a:t> – Schriftgröße 12pt</a:t>
            </a:r>
          </a:p>
        </p:txBody>
      </p:sp>
      <p:sp>
        <p:nvSpPr>
          <p:cNvPr id="12" name="Titelplatzhalter 1"/>
          <p:cNvSpPr>
            <a:spLocks noGrp="1"/>
          </p:cNvSpPr>
          <p:nvPr>
            <p:ph type="title" hasCustomPrompt="1"/>
          </p:nvPr>
        </p:nvSpPr>
        <p:spPr bwMode="auto">
          <a:xfrm>
            <a:off x="361904" y="229635"/>
            <a:ext cx="11447559" cy="74204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3200" baseline="0">
                <a:latin typeface="HelveticaNeueLT Pro 43 LtEx" panose="020B0503020202020204" pitchFamily="34" charset="0"/>
              </a:defRPr>
            </a:lvl1pPr>
          </a:lstStyle>
          <a:p>
            <a:pPr lvl="0"/>
            <a:r>
              <a:rPr lang="de-DE" dirty="0" err="1"/>
              <a:t>HelveticaNeueLT</a:t>
            </a:r>
            <a:r>
              <a:rPr lang="de-DE" dirty="0"/>
              <a:t> Pro 43 </a:t>
            </a:r>
            <a:r>
              <a:rPr lang="de-DE" dirty="0" err="1"/>
              <a:t>LightEx</a:t>
            </a:r>
            <a:r>
              <a:rPr lang="de-DE" dirty="0"/>
              <a:t> – Größe 24pt</a:t>
            </a:r>
            <a:endParaRPr lang="de-DE" noProof="0" dirty="0"/>
          </a:p>
        </p:txBody>
      </p:sp>
      <p:sp>
        <p:nvSpPr>
          <p:cNvPr id="2" name="Datumsplatzhalter 1"/>
          <p:cNvSpPr>
            <a:spLocks noGrp="1"/>
          </p:cNvSpPr>
          <p:nvPr>
            <p:ph type="dt" sz="half" idx="11"/>
          </p:nvPr>
        </p:nvSpPr>
        <p:spPr/>
        <p:txBody>
          <a:bodyPr/>
          <a:lstStyle/>
          <a:p>
            <a:r>
              <a:rPr lang="de-DE"/>
              <a:t>17.06.2021</a:t>
            </a:r>
            <a:endParaRPr lang="de-DE" dirty="0"/>
          </a:p>
        </p:txBody>
      </p:sp>
      <p:sp>
        <p:nvSpPr>
          <p:cNvPr id="3" name="Fußzeilenplatzhalter 2"/>
          <p:cNvSpPr>
            <a:spLocks noGrp="1"/>
          </p:cNvSpPr>
          <p:nvPr>
            <p:ph type="ftr" sz="quarter" idx="12"/>
          </p:nvPr>
        </p:nvSpPr>
        <p:spPr/>
        <p:txBody>
          <a:bodyPr/>
          <a:lstStyle/>
          <a:p>
            <a:r>
              <a:rPr lang="de-DE" dirty="0"/>
              <a:t>expertenmeetings &amp; digitalday</a:t>
            </a:r>
          </a:p>
        </p:txBody>
      </p:sp>
      <p:sp>
        <p:nvSpPr>
          <p:cNvPr id="4" name="Foliennummernplatzhalter 3"/>
          <p:cNvSpPr>
            <a:spLocks noGrp="1"/>
          </p:cNvSpPr>
          <p:nvPr>
            <p:ph type="sldNum" sz="quarter" idx="13"/>
          </p:nvPr>
        </p:nvSpPr>
        <p:spPr/>
        <p:txBody>
          <a:bodyPr/>
          <a:lstStyle/>
          <a:p>
            <a:fld id="{9FA88D14-244A-4F04-9F74-21EA131A7EE7}" type="slidenum">
              <a:rPr lang="de-DE" smtClean="0"/>
              <a:pPr/>
              <a:t>‹Nr.›</a:t>
            </a:fld>
            <a:endParaRPr lang="de-DE"/>
          </a:p>
        </p:txBody>
      </p:sp>
    </p:spTree>
    <p:extLst>
      <p:ext uri="{BB962C8B-B14F-4D97-AF65-F5344CB8AC3E}">
        <p14:creationId xmlns:p14="http://schemas.microsoft.com/office/powerpoint/2010/main" val="18810033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2" name="Bildplatzhalter 8"/>
          <p:cNvSpPr>
            <a:spLocks noGrp="1"/>
          </p:cNvSpPr>
          <p:nvPr>
            <p:ph type="pic" sz="quarter" idx="14" hasCustomPrompt="1"/>
          </p:nvPr>
        </p:nvSpPr>
        <p:spPr bwMode="gray">
          <a:xfrm>
            <a:off x="0" y="0"/>
            <a:ext cx="4582909" cy="6858000"/>
          </a:xfrm>
          <a:prstGeom prst="rect">
            <a:avLst/>
          </a:prstGeom>
          <a:solidFill>
            <a:schemeClr val="accent6"/>
          </a:solidFill>
        </p:spPr>
        <p:txBody>
          <a:bodyPr tIns="0" rIns="0" bIns="1080000" anchor="ctr"/>
          <a:lstStyle>
            <a:lvl1pPr marL="0" indent="0" algn="ctr">
              <a:buNone/>
              <a:defRPr sz="1200">
                <a:solidFill>
                  <a:schemeClr val="bg1"/>
                </a:solidFill>
              </a:defRPr>
            </a:lvl1pPr>
          </a:lstStyle>
          <a:p>
            <a:r>
              <a:rPr lang="de-DE" noProof="0" dirty="0"/>
              <a:t>Fügen Sie in diesen</a:t>
            </a:r>
            <a:br>
              <a:rPr lang="de-DE" noProof="0" dirty="0"/>
            </a:br>
            <a:r>
              <a:rPr lang="de-DE" noProof="0" dirty="0"/>
              <a:t>Bereich ein Bild ein.</a:t>
            </a:r>
          </a:p>
        </p:txBody>
      </p:sp>
      <p:sp>
        <p:nvSpPr>
          <p:cNvPr id="3" name="Titel 5"/>
          <p:cNvSpPr>
            <a:spLocks noGrp="1"/>
          </p:cNvSpPr>
          <p:nvPr>
            <p:ph type="title"/>
          </p:nvPr>
        </p:nvSpPr>
        <p:spPr bwMode="gray">
          <a:xfrm>
            <a:off x="5087538" y="548792"/>
            <a:ext cx="6190420" cy="647960"/>
          </a:xfrm>
        </p:spPr>
        <p:txBody>
          <a:bodyPr/>
          <a:lstStyle/>
          <a:p>
            <a:r>
              <a:rPr lang="de-DE" dirty="0"/>
              <a:t>Titelmasterformat durch Klicken bearbeiten</a:t>
            </a:r>
          </a:p>
        </p:txBody>
      </p:sp>
      <p:sp>
        <p:nvSpPr>
          <p:cNvPr id="4" name="Inhaltsplatzhalter 3"/>
          <p:cNvSpPr>
            <a:spLocks noGrp="1"/>
          </p:cNvSpPr>
          <p:nvPr>
            <p:ph sz="half" idx="2"/>
          </p:nvPr>
        </p:nvSpPr>
        <p:spPr bwMode="gray">
          <a:xfrm>
            <a:off x="5087538" y="2060574"/>
            <a:ext cx="6190419" cy="3960814"/>
          </a:xfrm>
          <a:prstGeom prst="rect">
            <a:avLst/>
          </a:prstGeom>
        </p:spPr>
        <p:txBody>
          <a:bodyPr/>
          <a:lstStyle>
            <a:lvl1pPr>
              <a:defRPr sz="1600"/>
            </a:lvl1pPr>
            <a:lvl2pPr>
              <a:defRPr sz="1600"/>
            </a:lvl2pPr>
            <a:lvl3pPr>
              <a:defRPr sz="1600"/>
            </a:lvl3pPr>
            <a:lvl4pPr>
              <a:defRPr sz="1600"/>
            </a:lvl4pPr>
            <a:lvl5pPr>
              <a:defRPr sz="1600"/>
            </a:lvl5pPr>
            <a:lvl6pPr>
              <a:defRPr sz="1799"/>
            </a:lvl6pPr>
            <a:lvl7pPr>
              <a:defRPr sz="1799"/>
            </a:lvl7pPr>
            <a:lvl8pPr>
              <a:defRPr sz="1799"/>
            </a:lvl8pPr>
            <a:lvl9pPr>
              <a:defRPr sz="1799"/>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1"/>
          <p:cNvSpPr>
            <a:spLocks noGrp="1"/>
          </p:cNvSpPr>
          <p:nvPr>
            <p:ph type="dt" sz="half" idx="11"/>
          </p:nvPr>
        </p:nvSpPr>
        <p:spPr>
          <a:xfrm>
            <a:off x="10719784" y="6676632"/>
            <a:ext cx="519747" cy="116681"/>
          </a:xfrm>
        </p:spPr>
        <p:txBody>
          <a:bodyPr/>
          <a:lstStyle/>
          <a:p>
            <a:r>
              <a:rPr lang="de-DE"/>
              <a:t>17.06.2021</a:t>
            </a:r>
            <a:endParaRPr lang="de-DE" dirty="0"/>
          </a:p>
        </p:txBody>
      </p:sp>
      <p:sp>
        <p:nvSpPr>
          <p:cNvPr id="6" name="Fußzeilenplatzhalter 2"/>
          <p:cNvSpPr>
            <a:spLocks noGrp="1"/>
          </p:cNvSpPr>
          <p:nvPr>
            <p:ph type="ftr" sz="quarter" idx="12"/>
          </p:nvPr>
        </p:nvSpPr>
        <p:spPr>
          <a:xfrm>
            <a:off x="6262029" y="6676632"/>
            <a:ext cx="4373345" cy="116681"/>
          </a:xfrm>
        </p:spPr>
        <p:txBody>
          <a:bodyPr/>
          <a:lstStyle/>
          <a:p>
            <a:r>
              <a:rPr lang="de-DE" dirty="0"/>
              <a:t>expertenmeetings &amp; digitalday</a:t>
            </a:r>
          </a:p>
        </p:txBody>
      </p:sp>
      <p:sp>
        <p:nvSpPr>
          <p:cNvPr id="7" name="Foliennummernplatzhalter 3"/>
          <p:cNvSpPr>
            <a:spLocks noGrp="1"/>
          </p:cNvSpPr>
          <p:nvPr>
            <p:ph type="sldNum" sz="quarter" idx="13"/>
          </p:nvPr>
        </p:nvSpPr>
        <p:spPr>
          <a:xfrm>
            <a:off x="11261025" y="6674576"/>
            <a:ext cx="201446" cy="115561"/>
          </a:xfrm>
        </p:spPr>
        <p:txBody>
          <a:bodyPr/>
          <a:lstStyle/>
          <a:p>
            <a:fld id="{9FA88D14-244A-4F04-9F74-21EA131A7EE7}" type="slidenum">
              <a:rPr lang="de-DE" smtClean="0"/>
              <a:pPr/>
              <a:t>‹Nr.›</a:t>
            </a:fld>
            <a:endParaRPr lang="de-DE"/>
          </a:p>
        </p:txBody>
      </p:sp>
    </p:spTree>
    <p:extLst>
      <p:ext uri="{BB962C8B-B14F-4D97-AF65-F5344CB8AC3E}">
        <p14:creationId xmlns:p14="http://schemas.microsoft.com/office/powerpoint/2010/main" val="3481124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Zwei Inhalte">
    <p:spTree>
      <p:nvGrpSpPr>
        <p:cNvPr id="1" name=""/>
        <p:cNvGrpSpPr/>
        <p:nvPr/>
      </p:nvGrpSpPr>
      <p:grpSpPr>
        <a:xfrm>
          <a:off x="0" y="0"/>
          <a:ext cx="0" cy="0"/>
          <a:chOff x="0" y="0"/>
          <a:chExt cx="0" cy="0"/>
        </a:xfrm>
      </p:grpSpPr>
      <p:sp>
        <p:nvSpPr>
          <p:cNvPr id="6" name="Inhaltsplatzhalter 4"/>
          <p:cNvSpPr>
            <a:spLocks noGrp="1"/>
          </p:cNvSpPr>
          <p:nvPr>
            <p:ph sz="quarter" idx="10"/>
          </p:nvPr>
        </p:nvSpPr>
        <p:spPr>
          <a:xfrm>
            <a:off x="379151" y="1123200"/>
            <a:ext cx="5567275" cy="5186120"/>
          </a:xfrm>
        </p:spPr>
        <p:txBody>
          <a:bodyPr/>
          <a:lstStyle>
            <a:lvl1pPr marL="457154" indent="-457154">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1pPr>
            <a:lvl2pPr marL="990501" indent="-380962">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2pPr>
            <a:lvl3pPr marL="1523848" indent="-304770">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3pPr>
            <a:lvl4pPr marL="2133387" indent="-304770">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4pPr>
            <a:lvl5pPr marL="2742926" indent="-304770">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5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14" name="Inhaltsplatzhalter 4"/>
          <p:cNvSpPr>
            <a:spLocks noGrp="1"/>
          </p:cNvSpPr>
          <p:nvPr>
            <p:ph sz="quarter" idx="11"/>
          </p:nvPr>
        </p:nvSpPr>
        <p:spPr>
          <a:xfrm>
            <a:off x="6191206" y="1123200"/>
            <a:ext cx="5567275" cy="5186120"/>
          </a:xfrm>
        </p:spPr>
        <p:txBody>
          <a:bodyPr/>
          <a:lstStyle>
            <a:lvl1pPr marL="457154" indent="-457154">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1pPr>
            <a:lvl2pPr marL="990501" indent="-380962">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2pPr>
            <a:lvl3pPr marL="1523848" indent="-304770">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3pPr>
            <a:lvl4pPr marL="2133387" indent="-304770">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4pPr>
            <a:lvl5pPr marL="2742926" indent="-304770">
              <a:buFont typeface="HelveticaNeue LT 43 LightEx" panose="020B0503020202020204" pitchFamily="34" charset="0"/>
              <a:buChar char="+"/>
              <a:defRPr>
                <a:solidFill>
                  <a:schemeClr val="tx1">
                    <a:lumMod val="85000"/>
                    <a:lumOff val="15000"/>
                  </a:schemeClr>
                </a:solidFill>
                <a:latin typeface="HelveticaNeueLT Pro 43 LtEx" panose="020B0503020202020204" pitchFamily="34" charset="0"/>
              </a:defRPr>
            </a:lvl5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15" name="Titelplatzhalter 1"/>
          <p:cNvSpPr>
            <a:spLocks noGrp="1"/>
          </p:cNvSpPr>
          <p:nvPr>
            <p:ph type="title" hasCustomPrompt="1"/>
          </p:nvPr>
        </p:nvSpPr>
        <p:spPr bwMode="auto">
          <a:xfrm>
            <a:off x="361904" y="229635"/>
            <a:ext cx="11447559" cy="74204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3200">
                <a:latin typeface="HelveticaNeueLT Pro 43 LtEx" panose="020B0503020202020204" pitchFamily="34" charset="0"/>
              </a:defRPr>
            </a:lvl1pPr>
          </a:lstStyle>
          <a:p>
            <a:pPr lvl="0"/>
            <a:r>
              <a:rPr lang="de-DE" dirty="0" err="1"/>
              <a:t>HelveticaNeueLT</a:t>
            </a:r>
            <a:r>
              <a:rPr lang="de-DE" dirty="0"/>
              <a:t> Pro 43 </a:t>
            </a:r>
            <a:r>
              <a:rPr lang="de-DE" dirty="0" err="1"/>
              <a:t>LightEx</a:t>
            </a:r>
            <a:r>
              <a:rPr lang="de-DE" dirty="0"/>
              <a:t> – Größe 24pt</a:t>
            </a:r>
            <a:endParaRPr lang="de-DE" noProof="0" dirty="0"/>
          </a:p>
        </p:txBody>
      </p:sp>
      <p:sp>
        <p:nvSpPr>
          <p:cNvPr id="2" name="Datumsplatzhalter 1"/>
          <p:cNvSpPr>
            <a:spLocks noGrp="1"/>
          </p:cNvSpPr>
          <p:nvPr>
            <p:ph type="dt" sz="half" idx="12"/>
          </p:nvPr>
        </p:nvSpPr>
        <p:spPr/>
        <p:txBody>
          <a:bodyPr/>
          <a:lstStyle/>
          <a:p>
            <a:r>
              <a:rPr lang="de-DE"/>
              <a:t>17.06.2021</a:t>
            </a:r>
            <a:endParaRPr lang="de-DE" dirty="0"/>
          </a:p>
        </p:txBody>
      </p:sp>
      <p:sp>
        <p:nvSpPr>
          <p:cNvPr id="4" name="Foliennummernplatzhalter 3"/>
          <p:cNvSpPr>
            <a:spLocks noGrp="1"/>
          </p:cNvSpPr>
          <p:nvPr>
            <p:ph type="sldNum" sz="quarter" idx="14"/>
          </p:nvPr>
        </p:nvSpPr>
        <p:spPr/>
        <p:txBody>
          <a:bodyPr/>
          <a:lstStyle/>
          <a:p>
            <a:fld id="{9FA88D14-244A-4F04-9F74-21EA131A7EE7}" type="slidenum">
              <a:rPr lang="de-DE" smtClean="0"/>
              <a:pPr/>
              <a:t>‹Nr.›</a:t>
            </a:fld>
            <a:endParaRPr lang="de-DE" dirty="0"/>
          </a:p>
        </p:txBody>
      </p:sp>
      <p:sp>
        <p:nvSpPr>
          <p:cNvPr id="8" name="Fußzeilenplatzhalter 2"/>
          <p:cNvSpPr>
            <a:spLocks noGrp="1"/>
          </p:cNvSpPr>
          <p:nvPr>
            <p:ph type="ftr" sz="quarter" idx="15"/>
          </p:nvPr>
        </p:nvSpPr>
        <p:spPr>
          <a:xfrm>
            <a:off x="5713387" y="6676632"/>
            <a:ext cx="4373345" cy="116681"/>
          </a:xfrm>
        </p:spPr>
        <p:txBody>
          <a:bodyPr/>
          <a:lstStyle/>
          <a:p>
            <a:pPr lvl="8"/>
            <a:r>
              <a:rPr lang="de-DE" dirty="0"/>
              <a:t>expertenmeetings &amp; digitalday</a:t>
            </a:r>
          </a:p>
        </p:txBody>
      </p:sp>
    </p:spTree>
    <p:extLst>
      <p:ext uri="{BB962C8B-B14F-4D97-AF65-F5344CB8AC3E}">
        <p14:creationId xmlns:p14="http://schemas.microsoft.com/office/powerpoint/2010/main" val="414343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4_Titel">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6"/>
            <a:ext cx="12190413" cy="6857107"/>
          </a:xfrm>
          <a:prstGeom prst="rect">
            <a:avLst/>
          </a:prstGeom>
        </p:spPr>
      </p:pic>
      <p:sp>
        <p:nvSpPr>
          <p:cNvPr id="4" name="Datumsplatzhalter 3"/>
          <p:cNvSpPr>
            <a:spLocks noGrp="1"/>
          </p:cNvSpPr>
          <p:nvPr>
            <p:ph type="dt" sz="half" idx="10"/>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b="0" i="0">
                <a:solidFill>
                  <a:schemeClr val="bg1"/>
                </a:solidFill>
                <a:latin typeface="HelveticaNeue LT 55 Roman" panose="020B0604020202020204" pitchFamily="34" charset="0"/>
              </a:defRPr>
            </a:lvl9pPr>
          </a:lstStyle>
          <a:p>
            <a:pPr lvl="8"/>
            <a:r>
              <a:rPr lang="de-DE"/>
              <a:t>17.06.2021</a:t>
            </a:r>
            <a:endParaRPr lang="de-DE" dirty="0"/>
          </a:p>
        </p:txBody>
      </p:sp>
      <p:sp>
        <p:nvSpPr>
          <p:cNvPr id="5" name="Fußzeilenplatzhalter 4"/>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b="0" i="0">
                <a:solidFill>
                  <a:schemeClr val="bg1"/>
                </a:solidFill>
                <a:latin typeface="HelveticaNeue LT 55 Roman" panose="020B0604020202020204" pitchFamily="34" charset="0"/>
              </a:defRPr>
            </a:lvl9pPr>
          </a:lstStyle>
          <a:p>
            <a:pPr lvl="8"/>
            <a:r>
              <a:rPr lang="de-DE" dirty="0"/>
              <a:t>expertenmeetings &amp; digitalday</a:t>
            </a:r>
          </a:p>
        </p:txBody>
      </p:sp>
      <p:sp>
        <p:nvSpPr>
          <p:cNvPr id="6" name="Foliennummernplatzhalter 5"/>
          <p:cNvSpPr>
            <a:spLocks noGrp="1"/>
          </p:cNvSpPr>
          <p:nvPr>
            <p:ph type="sldNum" sz="quarter" idx="12"/>
          </p:nvPr>
        </p:nvSpPr>
        <p:spPr bwMode="gray">
          <a:xfrm>
            <a:off x="11262540" y="6674576"/>
            <a:ext cx="201446" cy="11556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b="0" i="0">
                <a:solidFill>
                  <a:schemeClr val="bg1"/>
                </a:solidFill>
                <a:latin typeface="HelveticaNeue LT 55 Roman" panose="020B0604020202020204" pitchFamily="34" charset="0"/>
              </a:defRPr>
            </a:lvl9pPr>
          </a:lstStyle>
          <a:p>
            <a:pPr lvl="8"/>
            <a:fld id="{DB93E0DE-DE9E-43E9-A4D3-85B06637B40C}" type="slidenum">
              <a:rPr lang="de-DE" smtClean="0"/>
              <a:pPr lvl="8"/>
              <a:t>‹Nr.›</a:t>
            </a:fld>
            <a:endParaRPr lang="de-DE" dirty="0"/>
          </a:p>
        </p:txBody>
      </p:sp>
      <p:sp>
        <p:nvSpPr>
          <p:cNvPr id="2" name="Titel 1"/>
          <p:cNvSpPr>
            <a:spLocks noGrp="1"/>
          </p:cNvSpPr>
          <p:nvPr>
            <p:ph type="ctrTitle"/>
          </p:nvPr>
        </p:nvSpPr>
        <p:spPr bwMode="gray">
          <a:xfrm>
            <a:off x="693738" y="3439768"/>
            <a:ext cx="10798968" cy="1431923"/>
          </a:xfrm>
        </p:spPr>
        <p:txBody>
          <a:bodyPr/>
          <a:lstStyle>
            <a:lvl1pPr algn="ctr">
              <a:defRPr sz="4800" b="1"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 name="Untertitel 2"/>
          <p:cNvSpPr>
            <a:spLocks noGrp="1"/>
          </p:cNvSpPr>
          <p:nvPr>
            <p:ph type="subTitle" idx="1"/>
          </p:nvPr>
        </p:nvSpPr>
        <p:spPr bwMode="gray">
          <a:xfrm>
            <a:off x="693738" y="1855688"/>
            <a:ext cx="10801350" cy="1341782"/>
          </a:xfrm>
          <a:prstGeom prst="rect">
            <a:avLst/>
          </a:prstGeom>
        </p:spPr>
        <p:txBody>
          <a:bodyPr anchor="b"/>
          <a:lstStyle>
            <a:lvl1pPr marL="0" indent="0" algn="ctr">
              <a:spcAft>
                <a:spcPts val="0"/>
              </a:spcAft>
              <a:buNone/>
              <a:defRPr sz="2800" b="0"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a:t>Master-Untertitelformat bearbeiten</a:t>
            </a:r>
            <a:endParaRPr lang="de-DE" dirty="0"/>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bwMode="gray">
          <a:xfrm rot="16200000">
            <a:off x="-40483" y="62692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cxnSp>
        <p:nvCxnSpPr>
          <p:cNvPr id="43" name="Gerade Verbindung 42">
            <a:extLst>
              <a:ext uri="{FF2B5EF4-FFF2-40B4-BE49-F238E27FC236}">
                <a16:creationId xmlns:a16="http://schemas.microsoft.com/office/drawing/2014/main" id="{ABD34FA8-EE27-F84C-B3F3-457EAEFA9863}"/>
              </a:ext>
            </a:extLst>
          </p:cNvPr>
          <p:cNvCxnSpPr/>
          <p:nvPr userDrawn="1"/>
        </p:nvCxnSpPr>
        <p:spPr bwMode="gray">
          <a:xfrm>
            <a:off x="11281735" y="6689729"/>
            <a:ext cx="0" cy="9525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Gerade Verbindung 43">
            <a:extLst>
              <a:ext uri="{FF2B5EF4-FFF2-40B4-BE49-F238E27FC236}">
                <a16:creationId xmlns:a16="http://schemas.microsoft.com/office/drawing/2014/main" id="{D0408172-78E2-9041-BCC3-7F3B04D39103}"/>
              </a:ext>
            </a:extLst>
          </p:cNvPr>
          <p:cNvCxnSpPr/>
          <p:nvPr userDrawn="1"/>
        </p:nvCxnSpPr>
        <p:spPr bwMode="gray">
          <a:xfrm>
            <a:off x="10677580" y="6689729"/>
            <a:ext cx="0" cy="9525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Gerade Verbindung 14">
            <a:extLst>
              <a:ext uri="{FF2B5EF4-FFF2-40B4-BE49-F238E27FC236}">
                <a16:creationId xmlns:a16="http://schemas.microsoft.com/office/drawing/2014/main" id="{5719CF6C-4682-F948-B696-543BB08E0452}"/>
              </a:ext>
            </a:extLst>
          </p:cNvPr>
          <p:cNvCxnSpPr/>
          <p:nvPr/>
        </p:nvCxnSpPr>
        <p:spPr bwMode="gray">
          <a:xfrm>
            <a:off x="0" y="6601171"/>
            <a:ext cx="12190413" cy="0"/>
          </a:xfrm>
          <a:prstGeom prst="line">
            <a:avLst/>
          </a:prstGeom>
          <a:ln w="19050">
            <a:solidFill>
              <a:srgbClr val="B61D33"/>
            </a:solidFill>
          </a:ln>
        </p:spPr>
        <p:style>
          <a:lnRef idx="1">
            <a:schemeClr val="accent1"/>
          </a:lnRef>
          <a:fillRef idx="0">
            <a:schemeClr val="accent1"/>
          </a:fillRef>
          <a:effectRef idx="0">
            <a:schemeClr val="accent1"/>
          </a:effectRef>
          <a:fontRef idx="minor">
            <a:schemeClr val="tx1"/>
          </a:fontRef>
        </p:style>
      </p:cxnSp>
      <p:pic>
        <p:nvPicPr>
          <p:cNvPr id="40" name="Grafik 3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4078138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p:spTree>
      <p:nvGrpSpPr>
        <p:cNvPr id="1" name=""/>
        <p:cNvGrpSpPr/>
        <p:nvPr/>
      </p:nvGrpSpPr>
      <p:grpSpPr>
        <a:xfrm>
          <a:off x="0" y="0"/>
          <a:ext cx="0" cy="0"/>
          <a:chOff x="0" y="0"/>
          <a:chExt cx="0" cy="0"/>
        </a:xfrm>
      </p:grpSpPr>
      <p:sp>
        <p:nvSpPr>
          <p:cNvPr id="14" name="Rechteck 13"/>
          <p:cNvSpPr/>
          <p:nvPr userDrawn="1"/>
        </p:nvSpPr>
        <p:spPr bwMode="gray">
          <a:xfrm>
            <a:off x="0" y="0"/>
            <a:ext cx="1219041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sp>
        <p:nvSpPr>
          <p:cNvPr id="4" name="Datumsplatzhalter 3"/>
          <p:cNvSpPr>
            <a:spLocks noGrp="1"/>
          </p:cNvSpPr>
          <p:nvPr>
            <p:ph type="dt" sz="half" idx="10"/>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b="0" i="0">
                <a:solidFill>
                  <a:schemeClr val="bg1"/>
                </a:solidFill>
                <a:latin typeface="HelveticaNeue LT 55 Roman" panose="020B0604020202020204" pitchFamily="34" charset="0"/>
              </a:defRPr>
            </a:lvl9pPr>
          </a:lstStyle>
          <a:p>
            <a:pPr lvl="8"/>
            <a:r>
              <a:rPr lang="de-DE"/>
              <a:t>17.06.2021</a:t>
            </a:r>
            <a:endParaRPr lang="de-DE" dirty="0"/>
          </a:p>
        </p:txBody>
      </p:sp>
      <p:sp>
        <p:nvSpPr>
          <p:cNvPr id="5" name="Fußzeilenplatzhalter 4"/>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b="0" i="0">
                <a:solidFill>
                  <a:schemeClr val="bg1"/>
                </a:solidFill>
                <a:latin typeface="HelveticaNeue LT 55 Roman" panose="020B0604020202020204" pitchFamily="34" charset="0"/>
              </a:defRPr>
            </a:lvl9pPr>
          </a:lstStyle>
          <a:p>
            <a:pPr lvl="8"/>
            <a:r>
              <a:rPr lang="de-DE" dirty="0"/>
              <a:t>expertenmeetings &amp; digitalday</a:t>
            </a:r>
          </a:p>
        </p:txBody>
      </p:sp>
      <p:sp>
        <p:nvSpPr>
          <p:cNvPr id="6" name="Foliennummernplatzhalter 5"/>
          <p:cNvSpPr>
            <a:spLocks noGrp="1"/>
          </p:cNvSpPr>
          <p:nvPr>
            <p:ph type="sldNum" sz="quarter" idx="12"/>
          </p:nvPr>
        </p:nvSpPr>
        <p:spPr bwMode="gray">
          <a:xfrm>
            <a:off x="11262540" y="6674576"/>
            <a:ext cx="201446" cy="11556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b="0" i="0">
                <a:solidFill>
                  <a:schemeClr val="bg1"/>
                </a:solidFill>
                <a:latin typeface="HelveticaNeue LT 55 Roman" panose="020B0604020202020204" pitchFamily="34" charset="0"/>
              </a:defRPr>
            </a:lvl9pPr>
          </a:lstStyle>
          <a:p>
            <a:pPr lvl="8"/>
            <a:fld id="{DB93E0DE-DE9E-43E9-A4D3-85B06637B40C}" type="slidenum">
              <a:rPr lang="de-DE" smtClean="0"/>
              <a:pPr lvl="8"/>
              <a:t>‹Nr.›</a:t>
            </a:fld>
            <a:endParaRPr lang="de-DE" dirty="0"/>
          </a:p>
        </p:txBody>
      </p:sp>
      <p:cxnSp>
        <p:nvCxnSpPr>
          <p:cNvPr id="15" name="Gerade Verbindung 14">
            <a:extLst>
              <a:ext uri="{FF2B5EF4-FFF2-40B4-BE49-F238E27FC236}">
                <a16:creationId xmlns:a16="http://schemas.microsoft.com/office/drawing/2014/main" id="{5719CF6C-4682-F948-B696-543BB08E0452}"/>
              </a:ext>
            </a:extLst>
          </p:cNvPr>
          <p:cNvCxnSpPr/>
          <p:nvPr/>
        </p:nvCxnSpPr>
        <p:spPr bwMode="gray">
          <a:xfrm>
            <a:off x="0" y="6601171"/>
            <a:ext cx="12190413" cy="0"/>
          </a:xfrm>
          <a:prstGeom prst="line">
            <a:avLst/>
          </a:prstGeom>
          <a:ln w="19050">
            <a:solidFill>
              <a:srgbClr val="B61D33"/>
            </a:solidFill>
          </a:ln>
        </p:spPr>
        <p:style>
          <a:lnRef idx="1">
            <a:schemeClr val="accent1"/>
          </a:lnRef>
          <a:fillRef idx="0">
            <a:schemeClr val="accent1"/>
          </a:fillRef>
          <a:effectRef idx="0">
            <a:schemeClr val="accent1"/>
          </a:effectRef>
          <a:fontRef idx="minor">
            <a:schemeClr val="tx1"/>
          </a:fontRef>
        </p:style>
      </p:cxnSp>
      <p:cxnSp>
        <p:nvCxnSpPr>
          <p:cNvPr id="43" name="Gerade Verbindung 42">
            <a:extLst>
              <a:ext uri="{FF2B5EF4-FFF2-40B4-BE49-F238E27FC236}">
                <a16:creationId xmlns:a16="http://schemas.microsoft.com/office/drawing/2014/main" id="{ABD34FA8-EE27-F84C-B3F3-457EAEFA9863}"/>
              </a:ext>
            </a:extLst>
          </p:cNvPr>
          <p:cNvCxnSpPr/>
          <p:nvPr userDrawn="1"/>
        </p:nvCxnSpPr>
        <p:spPr bwMode="gray">
          <a:xfrm>
            <a:off x="11281735" y="6689729"/>
            <a:ext cx="0" cy="9525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Gerade Verbindung 43">
            <a:extLst>
              <a:ext uri="{FF2B5EF4-FFF2-40B4-BE49-F238E27FC236}">
                <a16:creationId xmlns:a16="http://schemas.microsoft.com/office/drawing/2014/main" id="{D0408172-78E2-9041-BCC3-7F3B04D39103}"/>
              </a:ext>
            </a:extLst>
          </p:cNvPr>
          <p:cNvCxnSpPr/>
          <p:nvPr userDrawn="1"/>
        </p:nvCxnSpPr>
        <p:spPr bwMode="gray">
          <a:xfrm>
            <a:off x="10677580" y="6689729"/>
            <a:ext cx="0" cy="9525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Titel 1">
            <a:extLst>
              <a:ext uri="{FF2B5EF4-FFF2-40B4-BE49-F238E27FC236}">
                <a16:creationId xmlns:a16="http://schemas.microsoft.com/office/drawing/2014/main" id="{1F583889-D61E-D241-909E-4CA0576C912E}"/>
              </a:ext>
            </a:extLst>
          </p:cNvPr>
          <p:cNvSpPr>
            <a:spLocks noGrp="1"/>
          </p:cNvSpPr>
          <p:nvPr>
            <p:ph type="title"/>
          </p:nvPr>
        </p:nvSpPr>
        <p:spPr bwMode="gray">
          <a:xfrm>
            <a:off x="703126" y="673094"/>
            <a:ext cx="10822650" cy="897505"/>
          </a:xfrm>
        </p:spPr>
        <p:txBody>
          <a:bodyPr/>
          <a:lstStyle>
            <a:lvl1pPr>
              <a:defRPr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3" name="Inhaltsplatzhalter 4"/>
          <p:cNvSpPr>
            <a:spLocks noGrp="1"/>
          </p:cNvSpPr>
          <p:nvPr>
            <p:ph sz="quarter" idx="15" hasCustomPrompt="1"/>
          </p:nvPr>
        </p:nvSpPr>
        <p:spPr>
          <a:xfrm>
            <a:off x="700679" y="1827356"/>
            <a:ext cx="10822650" cy="4550734"/>
          </a:xfrm>
        </p:spPr>
        <p:txBody>
          <a:bodyPr/>
          <a:lstStyle>
            <a:lvl1pPr marL="342900" indent="-342900">
              <a:buClr>
                <a:schemeClr val="accent5"/>
              </a:buClr>
              <a:buFont typeface="HelveticaNeue LT 43 LightEx" panose="020B0503020202020204" pitchFamily="34" charset="0"/>
              <a:buChar char="+"/>
              <a:defRPr>
                <a:solidFill>
                  <a:schemeClr val="bg1"/>
                </a:solidFill>
                <a:latin typeface="+mn-lt"/>
              </a:defRPr>
            </a:lvl1pPr>
            <a:lvl2pPr marL="742950" indent="-285750">
              <a:buClr>
                <a:schemeClr val="accent5"/>
              </a:buClr>
              <a:buFont typeface="HelveticaNeue LT 43 LightEx" panose="020B0503020202020204" pitchFamily="34" charset="0"/>
              <a:buChar char="+"/>
              <a:defRPr sz="1600" baseline="0">
                <a:solidFill>
                  <a:schemeClr val="bg1"/>
                </a:solidFill>
                <a:latin typeface="+mn-lt"/>
              </a:defRPr>
            </a:lvl2pPr>
            <a:lvl3pPr marL="1143000" indent="-228600">
              <a:buClr>
                <a:schemeClr val="accent5"/>
              </a:buClr>
              <a:buFont typeface="HelveticaNeue LT 43 LightEx" panose="020B0503020202020204" pitchFamily="34" charset="0"/>
              <a:buChar char="+"/>
              <a:defRPr sz="1400" baseline="0">
                <a:solidFill>
                  <a:schemeClr val="bg1"/>
                </a:solidFill>
                <a:latin typeface="+mn-lt"/>
              </a:defRPr>
            </a:lvl3pPr>
            <a:lvl4pPr marL="1600200" indent="-228600">
              <a:buClr>
                <a:schemeClr val="accent5"/>
              </a:buClr>
              <a:buFont typeface="HelveticaNeue LT 43 LightEx" panose="020B0503020202020204" pitchFamily="34" charset="0"/>
              <a:buChar char="+"/>
              <a:defRPr sz="1200">
                <a:solidFill>
                  <a:schemeClr val="bg1"/>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204571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cxnSp>
        <p:nvCxnSpPr>
          <p:cNvPr id="15" name="Gerade Verbindung 14">
            <a:extLst>
              <a:ext uri="{FF2B5EF4-FFF2-40B4-BE49-F238E27FC236}">
                <a16:creationId xmlns:a16="http://schemas.microsoft.com/office/drawing/2014/main" id="{5719CF6C-4682-F948-B696-543BB08E0452}"/>
              </a:ext>
            </a:extLst>
          </p:cNvPr>
          <p:cNvCxnSpPr/>
          <p:nvPr/>
        </p:nvCxnSpPr>
        <p:spPr bwMode="gray">
          <a:xfrm>
            <a:off x="0" y="6601171"/>
            <a:ext cx="12190413" cy="0"/>
          </a:xfrm>
          <a:prstGeom prst="line">
            <a:avLst/>
          </a:prstGeom>
          <a:ln w="19050">
            <a:solidFill>
              <a:srgbClr val="B61D33"/>
            </a:solidFill>
          </a:ln>
        </p:spPr>
        <p:style>
          <a:lnRef idx="1">
            <a:schemeClr val="accent1"/>
          </a:lnRef>
          <a:fillRef idx="0">
            <a:schemeClr val="accent1"/>
          </a:fillRef>
          <a:effectRef idx="0">
            <a:schemeClr val="accent1"/>
          </a:effectRef>
          <a:fontRef idx="minor">
            <a:schemeClr val="tx1"/>
          </a:fontRef>
        </p:style>
      </p:cxnSp>
      <p:sp>
        <p:nvSpPr>
          <p:cNvPr id="10" name="Datumsplatzhalter 3"/>
          <p:cNvSpPr>
            <a:spLocks noGrp="1"/>
          </p:cNvSpPr>
          <p:nvPr>
            <p:ph type="dt" sz="half" idx="10"/>
          </p:nvPr>
        </p:nvSpPr>
        <p:spPr bwMode="gray">
          <a:xfrm>
            <a:off x="10719784" y="6676632"/>
            <a:ext cx="519747" cy="116681"/>
          </a:xfrm>
        </p:spPr>
        <p:txBody>
          <a:bodyPr/>
          <a:lstStyle/>
          <a:p>
            <a:r>
              <a:rPr lang="de-DE"/>
              <a:t>17.06.2021</a:t>
            </a:r>
            <a:endParaRPr lang="de-DE" dirty="0"/>
          </a:p>
        </p:txBody>
      </p:sp>
      <p:sp>
        <p:nvSpPr>
          <p:cNvPr id="11" name="Fußzeilenplatzhalter 4"/>
          <p:cNvSpPr>
            <a:spLocks noGrp="1"/>
          </p:cNvSpPr>
          <p:nvPr>
            <p:ph type="ftr" sz="quarter" idx="11"/>
          </p:nvPr>
        </p:nvSpPr>
        <p:spPr bwMode="gray">
          <a:xfrm>
            <a:off x="6262029" y="6676632"/>
            <a:ext cx="4373345" cy="116681"/>
          </a:xfrm>
        </p:spPr>
        <p:txBody>
          <a:bodyPr/>
          <a:lstStyle/>
          <a:p>
            <a:r>
              <a:rPr lang="de-DE" dirty="0"/>
              <a:t>expertenmeetings &amp; digitalday</a:t>
            </a:r>
          </a:p>
        </p:txBody>
      </p:sp>
      <p:sp>
        <p:nvSpPr>
          <p:cNvPr id="12" name="Foliennummernplatzhalter 5"/>
          <p:cNvSpPr>
            <a:spLocks noGrp="1"/>
          </p:cNvSpPr>
          <p:nvPr>
            <p:ph type="sldNum" sz="quarter" idx="12"/>
          </p:nvPr>
        </p:nvSpPr>
        <p:spPr bwMode="gray">
          <a:xfrm>
            <a:off x="11261025" y="6674576"/>
            <a:ext cx="201446" cy="115561"/>
          </a:xfrm>
        </p:spPr>
        <p:txBody>
          <a:bodyPr/>
          <a:lstStyle/>
          <a:p>
            <a:fld id="{DB93E0DE-DE9E-43E9-A4D3-85B06637B40C}" type="slidenum">
              <a:rPr lang="de-DE" smtClean="0"/>
              <a:t>‹Nr.›</a:t>
            </a:fld>
            <a:endParaRPr lang="de-DE"/>
          </a:p>
        </p:txBody>
      </p:sp>
      <p:sp>
        <p:nvSpPr>
          <p:cNvPr id="8" name="Titel 1"/>
          <p:cNvSpPr>
            <a:spLocks noGrp="1"/>
          </p:cNvSpPr>
          <p:nvPr>
            <p:ph type="title"/>
          </p:nvPr>
        </p:nvSpPr>
        <p:spPr bwMode="gray">
          <a:xfrm>
            <a:off x="700679" y="673095"/>
            <a:ext cx="10822650" cy="897505"/>
          </a:xfrm>
        </p:spPr>
        <p:txBody>
          <a:bodyPr/>
          <a:lstStyle>
            <a:lvl1pPr>
              <a:defRPr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9" name="Inhaltsplatzhalter 4"/>
          <p:cNvSpPr>
            <a:spLocks noGrp="1"/>
          </p:cNvSpPr>
          <p:nvPr>
            <p:ph sz="quarter" idx="15" hasCustomPrompt="1"/>
          </p:nvPr>
        </p:nvSpPr>
        <p:spPr>
          <a:xfrm>
            <a:off x="700679" y="1827356"/>
            <a:ext cx="10822650" cy="4550734"/>
          </a:xfrm>
        </p:spPr>
        <p:txBody>
          <a:bodyPr/>
          <a:lstStyle>
            <a:lvl1pPr marL="342900" indent="-342900">
              <a:buClr>
                <a:schemeClr val="accent5"/>
              </a:buClr>
              <a:buFont typeface="HelveticaNeue LT 43 LightEx" panose="020B0503020202020204" pitchFamily="34" charset="0"/>
              <a:buChar char="+"/>
              <a:defRPr>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16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14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12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Tree>
    <p:extLst>
      <p:ext uri="{BB962C8B-B14F-4D97-AF65-F5344CB8AC3E}">
        <p14:creationId xmlns:p14="http://schemas.microsoft.com/office/powerpoint/2010/main" val="3783262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2 Spalten">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lvl1pPr>
              <a:defRPr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 name="Datumsplatzhalter 3"/>
          <p:cNvSpPr>
            <a:spLocks noGrp="1"/>
          </p:cNvSpPr>
          <p:nvPr>
            <p:ph type="dt" sz="half" idx="10"/>
          </p:nvPr>
        </p:nvSpPr>
        <p:spPr bwMode="gray"/>
        <p:txBody>
          <a:bodyPr/>
          <a:lstStyle/>
          <a:p>
            <a:r>
              <a:rPr lang="de-DE"/>
              <a:t>17.06.2021</a:t>
            </a:r>
            <a:endParaRPr lang="de-DE" dirty="0"/>
          </a:p>
        </p:txBody>
      </p:sp>
      <p:sp>
        <p:nvSpPr>
          <p:cNvPr id="5" name="Fußzeilenplatzhalter 4"/>
          <p:cNvSpPr>
            <a:spLocks noGrp="1"/>
          </p:cNvSpPr>
          <p:nvPr>
            <p:ph type="ftr" sz="quarter" idx="11"/>
          </p:nvPr>
        </p:nvSpPr>
        <p:spPr bwMode="gray"/>
        <p:txBody>
          <a:bodyPr/>
          <a:lstStyle/>
          <a:p>
            <a:r>
              <a:rPr lang="de-DE" dirty="0"/>
              <a:t>expertenmeetings &amp; digitalday</a:t>
            </a:r>
          </a:p>
        </p:txBody>
      </p:sp>
      <p:sp>
        <p:nvSpPr>
          <p:cNvPr id="6" name="Foliennummernplatzhalter 5"/>
          <p:cNvSpPr>
            <a:spLocks noGrp="1"/>
          </p:cNvSpPr>
          <p:nvPr>
            <p:ph type="sldNum" sz="quarter" idx="12"/>
          </p:nvPr>
        </p:nvSpPr>
        <p:spPr bwMode="gray"/>
        <p:txBody>
          <a:bodyPr/>
          <a:lstStyle/>
          <a:p>
            <a:fld id="{DB93E0DE-DE9E-43E9-A4D3-85B06637B40C}" type="slidenum">
              <a:rPr lang="de-DE" smtClean="0"/>
              <a:t>‹Nr.›</a:t>
            </a:fld>
            <a:endParaRPr lang="de-DE"/>
          </a:p>
        </p:txBody>
      </p:sp>
      <p:sp>
        <p:nvSpPr>
          <p:cNvPr id="8" name="Inhaltsplatzhalter 4"/>
          <p:cNvSpPr>
            <a:spLocks noGrp="1"/>
          </p:cNvSpPr>
          <p:nvPr>
            <p:ph sz="quarter" idx="15" hasCustomPrompt="1"/>
          </p:nvPr>
        </p:nvSpPr>
        <p:spPr>
          <a:xfrm>
            <a:off x="700679" y="1819276"/>
            <a:ext cx="5250859" cy="4482800"/>
          </a:xfrm>
        </p:spPr>
        <p:txBody>
          <a:bodyPr/>
          <a:lstStyle>
            <a:lvl1pPr marL="342900" indent="-342900">
              <a:buClr>
                <a:schemeClr val="accent5"/>
              </a:buClr>
              <a:buFont typeface="HelveticaNeue LT 43 LightEx" panose="020B0503020202020204" pitchFamily="34" charset="0"/>
              <a:buChar char="+"/>
              <a:defRPr>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16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14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12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10" name="Inhaltsplatzhalter 4"/>
          <p:cNvSpPr>
            <a:spLocks noGrp="1"/>
          </p:cNvSpPr>
          <p:nvPr>
            <p:ph sz="quarter" idx="18" hasCustomPrompt="1"/>
          </p:nvPr>
        </p:nvSpPr>
        <p:spPr>
          <a:xfrm>
            <a:off x="6262028" y="1819276"/>
            <a:ext cx="5250859" cy="4482800"/>
          </a:xfrm>
        </p:spPr>
        <p:txBody>
          <a:bodyPr/>
          <a:lstStyle>
            <a:lvl1pPr marL="342900" indent="-342900">
              <a:buClr>
                <a:schemeClr val="accent5"/>
              </a:buClr>
              <a:buFont typeface="HelveticaNeue LT 43 LightEx" panose="020B0503020202020204" pitchFamily="34" charset="0"/>
              <a:buChar char="+"/>
              <a:defRPr>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16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14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12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Tree>
    <p:extLst>
      <p:ext uri="{BB962C8B-B14F-4D97-AF65-F5344CB8AC3E}">
        <p14:creationId xmlns:p14="http://schemas.microsoft.com/office/powerpoint/2010/main" val="64064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mp; Bild">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lvl1pPr>
              <a:defRPr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 name="Datumsplatzhalter 3"/>
          <p:cNvSpPr>
            <a:spLocks noGrp="1"/>
          </p:cNvSpPr>
          <p:nvPr>
            <p:ph type="dt" sz="half" idx="10"/>
          </p:nvPr>
        </p:nvSpPr>
        <p:spPr bwMode="gray"/>
        <p:txBody>
          <a:bodyPr/>
          <a:lstStyle/>
          <a:p>
            <a:r>
              <a:rPr lang="de-DE"/>
              <a:t>17.06.2021</a:t>
            </a:r>
            <a:endParaRPr lang="de-DE" dirty="0"/>
          </a:p>
        </p:txBody>
      </p:sp>
      <p:sp>
        <p:nvSpPr>
          <p:cNvPr id="5" name="Fußzeilenplatzhalter 4"/>
          <p:cNvSpPr>
            <a:spLocks noGrp="1"/>
          </p:cNvSpPr>
          <p:nvPr>
            <p:ph type="ftr" sz="quarter" idx="11"/>
          </p:nvPr>
        </p:nvSpPr>
        <p:spPr bwMode="gray"/>
        <p:txBody>
          <a:bodyPr/>
          <a:lstStyle/>
          <a:p>
            <a:r>
              <a:rPr lang="de-DE" dirty="0"/>
              <a:t>expertenmeetings &amp; digitalday</a:t>
            </a:r>
          </a:p>
        </p:txBody>
      </p:sp>
      <p:sp>
        <p:nvSpPr>
          <p:cNvPr id="6" name="Foliennummernplatzhalter 5"/>
          <p:cNvSpPr>
            <a:spLocks noGrp="1"/>
          </p:cNvSpPr>
          <p:nvPr>
            <p:ph type="sldNum" sz="quarter" idx="12"/>
          </p:nvPr>
        </p:nvSpPr>
        <p:spPr bwMode="gray"/>
        <p:txBody>
          <a:bodyPr/>
          <a:lstStyle/>
          <a:p>
            <a:fld id="{DB93E0DE-DE9E-43E9-A4D3-85B06637B40C}" type="slidenum">
              <a:rPr lang="de-DE" smtClean="0"/>
              <a:t>‹Nr.›</a:t>
            </a:fld>
            <a:endParaRPr lang="de-DE"/>
          </a:p>
        </p:txBody>
      </p:sp>
      <p:sp>
        <p:nvSpPr>
          <p:cNvPr id="7" name="Bildplatzhalter 6"/>
          <p:cNvSpPr>
            <a:spLocks noGrp="1"/>
          </p:cNvSpPr>
          <p:nvPr>
            <p:ph type="pic" sz="quarter" idx="16"/>
          </p:nvPr>
        </p:nvSpPr>
        <p:spPr bwMode="gray">
          <a:xfrm>
            <a:off x="6239669" y="1818084"/>
            <a:ext cx="5255419" cy="4548514"/>
          </a:xfrm>
          <a:prstGeom prst="rect">
            <a:avLst/>
          </a:prstGeom>
        </p:spPr>
        <p:txBody>
          <a:bodyPr tIns="0" bIns="540000" anchor="ctr"/>
          <a:lstStyle>
            <a:lvl1pPr algn="ctr">
              <a:defRPr sz="1000" b="0" i="0">
                <a:solidFill>
                  <a:schemeClr val="tx1"/>
                </a:solidFill>
              </a:defRPr>
            </a:lvl1pPr>
          </a:lstStyle>
          <a:p>
            <a:r>
              <a:rPr lang="de-DE"/>
              <a:t>Bild auf Platzhalter ziehen oder durch Klicken auf Symbol hinzufügen</a:t>
            </a:r>
            <a:endParaRPr lang="de-DE" dirty="0"/>
          </a:p>
        </p:txBody>
      </p:sp>
      <p:sp>
        <p:nvSpPr>
          <p:cNvPr id="8" name="Inhaltsplatzhalter 4"/>
          <p:cNvSpPr>
            <a:spLocks noGrp="1"/>
          </p:cNvSpPr>
          <p:nvPr>
            <p:ph sz="quarter" idx="15" hasCustomPrompt="1"/>
          </p:nvPr>
        </p:nvSpPr>
        <p:spPr>
          <a:xfrm>
            <a:off x="700678" y="1818084"/>
            <a:ext cx="5250859" cy="4482800"/>
          </a:xfrm>
        </p:spPr>
        <p:txBody>
          <a:bodyPr/>
          <a:lstStyle>
            <a:lvl1pPr marL="342900" indent="-342900">
              <a:buClr>
                <a:schemeClr val="accent5"/>
              </a:buClr>
              <a:buFont typeface="HelveticaNeue LT 43 LightEx" panose="020B0503020202020204" pitchFamily="34" charset="0"/>
              <a:buChar char="+"/>
              <a:defRPr>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16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14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12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Tree>
    <p:extLst>
      <p:ext uri="{BB962C8B-B14F-4D97-AF65-F5344CB8AC3E}">
        <p14:creationId xmlns:p14="http://schemas.microsoft.com/office/powerpoint/2010/main" val="2809624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arstellung 1">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115" y="4545419"/>
            <a:ext cx="2211207" cy="8647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 name="Titel 1"/>
          <p:cNvSpPr>
            <a:spLocks noGrp="1"/>
          </p:cNvSpPr>
          <p:nvPr>
            <p:ph type="title"/>
          </p:nvPr>
        </p:nvSpPr>
        <p:spPr bwMode="gray">
          <a:xfrm>
            <a:off x="700679" y="673096"/>
            <a:ext cx="10822650" cy="604878"/>
          </a:xfrm>
        </p:spPr>
        <p:txBody>
          <a:bodyPr/>
          <a:lstStyle>
            <a:lvl1pPr>
              <a:defRPr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 name="Datumsplatzhalter 3"/>
          <p:cNvSpPr>
            <a:spLocks noGrp="1"/>
          </p:cNvSpPr>
          <p:nvPr>
            <p:ph type="dt" sz="half" idx="10"/>
          </p:nvPr>
        </p:nvSpPr>
        <p:spPr bwMode="gray"/>
        <p:txBody>
          <a:bodyPr/>
          <a:lstStyle>
            <a:lvl1pPr>
              <a:defRPr>
                <a:latin typeface="HelveticaNeue LT 55 Roman" panose="020B0604020202020204" pitchFamily="34" charset="0"/>
              </a:defRPr>
            </a:lvl1pPr>
          </a:lstStyle>
          <a:p>
            <a:r>
              <a:rPr lang="de-DE"/>
              <a:t>17.06.2021</a:t>
            </a:r>
            <a:endParaRPr lang="de-DE" dirty="0"/>
          </a:p>
        </p:txBody>
      </p:sp>
      <p:sp>
        <p:nvSpPr>
          <p:cNvPr id="5" name="Fußzeilenplatzhalter 4"/>
          <p:cNvSpPr>
            <a:spLocks noGrp="1"/>
          </p:cNvSpPr>
          <p:nvPr>
            <p:ph type="ftr" sz="quarter" idx="11"/>
          </p:nvPr>
        </p:nvSpPr>
        <p:spPr bwMode="gray"/>
        <p:txBody>
          <a:bodyPr/>
          <a:lstStyle>
            <a:lvl1pPr>
              <a:defRPr>
                <a:latin typeface="HelveticaNeue LT 55 Roman" panose="020B0604020202020204" pitchFamily="34" charset="0"/>
              </a:defRPr>
            </a:lvl1pPr>
          </a:lstStyle>
          <a:p>
            <a:r>
              <a:rPr lang="de-DE" dirty="0"/>
              <a:t>expertenmeetings &amp; digitalday</a:t>
            </a:r>
          </a:p>
        </p:txBody>
      </p:sp>
      <p:sp>
        <p:nvSpPr>
          <p:cNvPr id="6" name="Foliennummernplatzhalter 5"/>
          <p:cNvSpPr>
            <a:spLocks noGrp="1"/>
          </p:cNvSpPr>
          <p:nvPr>
            <p:ph type="sldNum" sz="quarter" idx="12"/>
          </p:nvPr>
        </p:nvSpPr>
        <p:spPr bwMode="gray"/>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a:p>
        </p:txBody>
      </p:sp>
      <p:sp>
        <p:nvSpPr>
          <p:cNvPr id="11" name="Foliennummernplatzhalter 4">
            <a:extLst>
              <a:ext uri="{FF2B5EF4-FFF2-40B4-BE49-F238E27FC236}">
                <a16:creationId xmlns:a16="http://schemas.microsoft.com/office/drawing/2014/main" id="{ADCD1168-A133-7749-96E3-56A8726E11B9}"/>
              </a:ext>
            </a:extLst>
          </p:cNvPr>
          <p:cNvSpPr txBox="1">
            <a:spLocks/>
          </p:cNvSpPr>
          <p:nvPr userDrawn="1"/>
        </p:nvSpPr>
        <p:spPr bwMode="gray">
          <a:xfrm>
            <a:off x="11261025" y="6674576"/>
            <a:ext cx="201446" cy="115561"/>
          </a:xfrm>
          <a:prstGeom prst="rect">
            <a:avLst/>
          </a:prstGeom>
        </p:spPr>
        <p:txBody>
          <a:bodyPr vert="horz" lIns="0" tIns="0" rIns="0" bIns="0" rtlCol="0" anchor="b">
            <a:noAutofit/>
          </a:bodyPr>
          <a:lstStyle>
            <a:defPPr>
              <a:defRPr lang="de-DE"/>
            </a:defPPr>
            <a:lvl1pPr marL="0" algn="r" defTabSz="914400" rtl="0" eaLnBrk="1" latinLnBrk="0" hangingPunct="1">
              <a:defRPr sz="800" b="0" i="0" kern="1200">
                <a:solidFill>
                  <a:schemeClr val="tx1"/>
                </a:solidFill>
                <a:latin typeface="Helvetica Neue LT 55 Roman" panose="020B0604020202020204" pitchFamily="34" charset="0"/>
                <a:ea typeface="+mn-ea"/>
                <a:cs typeface="+mn-cs"/>
              </a:defRPr>
            </a:lvl1pPr>
            <a:lvl2pPr marL="0" indent="0" algn="r" defTabSz="914400" rtl="0" eaLnBrk="1" latinLnBrk="0" hangingPunct="1">
              <a:defRPr sz="800" kern="1200">
                <a:solidFill>
                  <a:schemeClr val="tx1"/>
                </a:solidFill>
                <a:latin typeface="+mn-lt"/>
                <a:ea typeface="+mn-ea"/>
                <a:cs typeface="+mn-cs"/>
              </a:defRPr>
            </a:lvl2pPr>
            <a:lvl3pPr marL="0" indent="0" algn="r" defTabSz="914400" rtl="0" eaLnBrk="1" latinLnBrk="0" hangingPunct="1">
              <a:defRPr sz="800" kern="1200">
                <a:solidFill>
                  <a:schemeClr val="tx1"/>
                </a:solidFill>
                <a:latin typeface="+mn-lt"/>
                <a:ea typeface="+mn-ea"/>
                <a:cs typeface="+mn-cs"/>
              </a:defRPr>
            </a:lvl3pPr>
            <a:lvl4pPr marL="0" indent="0" algn="r" defTabSz="914400" rtl="0" eaLnBrk="1" latinLnBrk="0" hangingPunct="1">
              <a:defRPr sz="800" kern="1200">
                <a:solidFill>
                  <a:schemeClr val="tx1"/>
                </a:solidFill>
                <a:latin typeface="+mn-lt"/>
                <a:ea typeface="+mn-ea"/>
                <a:cs typeface="+mn-cs"/>
              </a:defRPr>
            </a:lvl4pPr>
            <a:lvl5pPr marL="0" indent="0" algn="r" defTabSz="914400" rtl="0" eaLnBrk="1" latinLnBrk="0" hangingPunct="1">
              <a:defRPr sz="800" kern="1200">
                <a:solidFill>
                  <a:schemeClr val="tx1"/>
                </a:solidFill>
                <a:latin typeface="+mn-lt"/>
                <a:ea typeface="+mn-ea"/>
                <a:cs typeface="+mn-cs"/>
              </a:defRPr>
            </a:lvl5pPr>
            <a:lvl6pPr marL="0" indent="0" algn="r" defTabSz="914400" rtl="0" eaLnBrk="1" latinLnBrk="0" hangingPunct="1">
              <a:defRPr sz="800" kern="1200">
                <a:solidFill>
                  <a:schemeClr val="tx1"/>
                </a:solidFill>
                <a:latin typeface="+mn-lt"/>
                <a:ea typeface="+mn-ea"/>
                <a:cs typeface="+mn-cs"/>
              </a:defRPr>
            </a:lvl6pPr>
            <a:lvl7pPr marL="0" indent="0" algn="r" defTabSz="914400" rtl="0" eaLnBrk="1" latinLnBrk="0" hangingPunct="1">
              <a:defRPr sz="800" kern="1200">
                <a:solidFill>
                  <a:schemeClr val="tx1"/>
                </a:solidFill>
                <a:latin typeface="+mn-lt"/>
                <a:ea typeface="+mn-ea"/>
                <a:cs typeface="+mn-cs"/>
              </a:defRPr>
            </a:lvl7pPr>
            <a:lvl8pPr marL="0" indent="0" algn="r" defTabSz="914400" rtl="0" eaLnBrk="1" latinLnBrk="0" hangingPunct="1">
              <a:defRPr sz="800" kern="1200">
                <a:solidFill>
                  <a:schemeClr val="tx1"/>
                </a:solidFill>
                <a:latin typeface="+mn-lt"/>
                <a:ea typeface="+mn-ea"/>
                <a:cs typeface="+mn-cs"/>
              </a:defRPr>
            </a:lvl8pPr>
            <a:lvl9pPr marL="0" indent="0" algn="r" defTabSz="914400" rtl="0" eaLnBrk="1" latinLnBrk="0" hangingPunct="1">
              <a:defRPr sz="800" kern="1200">
                <a:solidFill>
                  <a:schemeClr val="tx1"/>
                </a:solidFill>
                <a:latin typeface="+mn-lt"/>
                <a:ea typeface="+mn-ea"/>
                <a:cs typeface="+mn-cs"/>
              </a:defRPr>
            </a:lvl9pPr>
          </a:lstStyle>
          <a:p>
            <a:fld id="{DB93E0DE-DE9E-43E9-A4D3-85B06637B40C}" type="slidenum">
              <a:rPr lang="de-DE" smtClean="0">
                <a:latin typeface="HelveticaNeue LT 55 Roman" panose="020B0604020202020204" pitchFamily="34" charset="0"/>
              </a:rPr>
              <a:pPr/>
              <a:t>‹Nr.›</a:t>
            </a:fld>
            <a:endParaRPr lang="de-DE">
              <a:latin typeface="HelveticaNeue LT 55 Roman" panose="020B0604020202020204" pitchFamily="34"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519417"/>
            <a:ext cx="5765995" cy="857896"/>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519417"/>
            <a:ext cx="2259658" cy="4789308"/>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519417"/>
            <a:ext cx="2211207" cy="934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2525239"/>
            <a:ext cx="2211207" cy="8617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6" name="Rechteck 15">
            <a:extLst>
              <a:ext uri="{FF2B5EF4-FFF2-40B4-BE49-F238E27FC236}">
                <a16:creationId xmlns:a16="http://schemas.microsoft.com/office/drawing/2014/main" id="{4C7AC815-45DD-E844-AD1B-23C3D0B60705}"/>
              </a:ext>
            </a:extLst>
          </p:cNvPr>
          <p:cNvSpPr/>
          <p:nvPr userDrawn="1"/>
        </p:nvSpPr>
        <p:spPr>
          <a:xfrm>
            <a:off x="3053210" y="3513965"/>
            <a:ext cx="2211207" cy="8761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2525239"/>
            <a:ext cx="5765995" cy="861737"/>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9" name="Rechteck 18">
            <a:extLst>
              <a:ext uri="{FF2B5EF4-FFF2-40B4-BE49-F238E27FC236}">
                <a16:creationId xmlns:a16="http://schemas.microsoft.com/office/drawing/2014/main" id="{F50B5894-2507-D04E-80EF-C9C10B7AE680}"/>
              </a:ext>
            </a:extLst>
          </p:cNvPr>
          <p:cNvSpPr/>
          <p:nvPr userDrawn="1"/>
        </p:nvSpPr>
        <p:spPr>
          <a:xfrm>
            <a:off x="5757332" y="3513965"/>
            <a:ext cx="5765995" cy="876154"/>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332" y="4545419"/>
            <a:ext cx="5765995" cy="864732"/>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1990868"/>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2988144"/>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 Verbindung 18">
            <a:extLst>
              <a:ext uri="{FF2B5EF4-FFF2-40B4-BE49-F238E27FC236}">
                <a16:creationId xmlns:a16="http://schemas.microsoft.com/office/drawing/2014/main" id="{9B77A34C-AF12-A840-9215-DF5F4DCB3BAB}"/>
              </a:ext>
            </a:extLst>
          </p:cNvPr>
          <p:cNvCxnSpPr>
            <a:cxnSpLocks/>
          </p:cNvCxnSpPr>
          <p:nvPr userDrawn="1"/>
        </p:nvCxnSpPr>
        <p:spPr bwMode="gray">
          <a:xfrm>
            <a:off x="5264417" y="4028146"/>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416" y="5016869"/>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1741388"/>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576388"/>
            <a:ext cx="2096729" cy="761089"/>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0" y="2589046"/>
            <a:ext cx="2096729" cy="764498"/>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3" name="Textplatzhalter 39"/>
          <p:cNvSpPr>
            <a:spLocks noGrp="1"/>
          </p:cNvSpPr>
          <p:nvPr>
            <p:ph type="body" sz="quarter" idx="16"/>
          </p:nvPr>
        </p:nvSpPr>
        <p:spPr>
          <a:xfrm>
            <a:off x="3112356" y="3593618"/>
            <a:ext cx="2096729" cy="777288"/>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355" y="4609225"/>
            <a:ext cx="2096729" cy="767153"/>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36" name="Rechteck 35">
            <a:extLst>
              <a:ext uri="{FF2B5EF4-FFF2-40B4-BE49-F238E27FC236}">
                <a16:creationId xmlns:a16="http://schemas.microsoft.com/office/drawing/2014/main" id="{4C7AC815-45DD-E844-AD1B-23C3D0B60705}"/>
              </a:ext>
            </a:extLst>
          </p:cNvPr>
          <p:cNvSpPr/>
          <p:nvPr userDrawn="1"/>
        </p:nvSpPr>
        <p:spPr>
          <a:xfrm>
            <a:off x="3062233" y="5492579"/>
            <a:ext cx="2211207" cy="8294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7" name="Rechteck 36">
            <a:extLst>
              <a:ext uri="{FF2B5EF4-FFF2-40B4-BE49-F238E27FC236}">
                <a16:creationId xmlns:a16="http://schemas.microsoft.com/office/drawing/2014/main" id="{72A182D9-5D3F-3347-8175-A5EC41876BD3}"/>
              </a:ext>
            </a:extLst>
          </p:cNvPr>
          <p:cNvSpPr/>
          <p:nvPr userDrawn="1"/>
        </p:nvSpPr>
        <p:spPr>
          <a:xfrm>
            <a:off x="5766618" y="5511313"/>
            <a:ext cx="5765995" cy="829451"/>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39"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71534" y="5955484"/>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40" name="Textplatzhalter 39"/>
          <p:cNvSpPr>
            <a:spLocks noGrp="1"/>
          </p:cNvSpPr>
          <p:nvPr>
            <p:ph type="body" sz="quarter" idx="22"/>
          </p:nvPr>
        </p:nvSpPr>
        <p:spPr>
          <a:xfrm>
            <a:off x="3119473" y="5556386"/>
            <a:ext cx="2096729" cy="735854"/>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524781"/>
            <a:ext cx="5350764" cy="852532"/>
          </a:xfrm>
          <a:prstGeom prst="rect">
            <a:avLst/>
          </a:prstGeom>
        </p:spPr>
        <p:txBody>
          <a:bodyPr anchor="ctr"/>
          <a:lstStyle>
            <a:lvl1pPr marL="285750" marR="0" indent="-2857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stStyle>
          <a:p>
            <a:pPr lvl="0"/>
            <a:r>
              <a:rPr lang="de-DE"/>
              <a:t>Mastertextformat bearbeiten</a:t>
            </a:r>
          </a:p>
          <a:p>
            <a:pPr lvl="1"/>
            <a:r>
              <a:rPr lang="de-DE"/>
              <a:t>Zweite Ebene</a:t>
            </a:r>
          </a:p>
        </p:txBody>
      </p:sp>
      <p:sp>
        <p:nvSpPr>
          <p:cNvPr id="58" name="Textplatzhalter 7"/>
          <p:cNvSpPr>
            <a:spLocks noGrp="1"/>
          </p:cNvSpPr>
          <p:nvPr>
            <p:ph type="body" sz="quarter" idx="30"/>
          </p:nvPr>
        </p:nvSpPr>
        <p:spPr>
          <a:xfrm>
            <a:off x="5910261" y="2525239"/>
            <a:ext cx="5350764" cy="852532"/>
          </a:xfrm>
          <a:prstGeom prst="rect">
            <a:avLst/>
          </a:prstGeom>
        </p:spPr>
        <p:txBody>
          <a:bodyPr anchor="ctr"/>
          <a:lstStyle>
            <a:lvl1pPr marL="285750" marR="0" indent="-2857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stStyle>
          <a:p>
            <a:pPr lvl="0"/>
            <a:r>
              <a:rPr lang="de-DE"/>
              <a:t>Mastertextformat bearbeiten</a:t>
            </a:r>
          </a:p>
          <a:p>
            <a:pPr lvl="1"/>
            <a:r>
              <a:rPr lang="de-DE"/>
              <a:t>Zweite Ebene</a:t>
            </a:r>
          </a:p>
        </p:txBody>
      </p:sp>
      <p:sp>
        <p:nvSpPr>
          <p:cNvPr id="59" name="Textplatzhalter 7"/>
          <p:cNvSpPr>
            <a:spLocks noGrp="1"/>
          </p:cNvSpPr>
          <p:nvPr>
            <p:ph type="body" sz="quarter" idx="31"/>
          </p:nvPr>
        </p:nvSpPr>
        <p:spPr>
          <a:xfrm>
            <a:off x="5888767" y="3524953"/>
            <a:ext cx="5350764" cy="852532"/>
          </a:xfrm>
          <a:prstGeom prst="rect">
            <a:avLst/>
          </a:prstGeom>
        </p:spPr>
        <p:txBody>
          <a:bodyPr anchor="ctr"/>
          <a:lstStyle>
            <a:lvl1pPr marL="285750" marR="0" indent="-2857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stStyle>
          <a:p>
            <a:pPr lvl="0"/>
            <a:r>
              <a:rPr lang="de-DE"/>
              <a:t>Mastertextformat bearbeiten</a:t>
            </a:r>
          </a:p>
          <a:p>
            <a:pPr lvl="1"/>
            <a:r>
              <a:rPr lang="de-DE"/>
              <a:t>Zweite Ebene</a:t>
            </a:r>
          </a:p>
        </p:txBody>
      </p:sp>
      <p:sp>
        <p:nvSpPr>
          <p:cNvPr id="60" name="Textplatzhalter 7"/>
          <p:cNvSpPr>
            <a:spLocks noGrp="1"/>
          </p:cNvSpPr>
          <p:nvPr>
            <p:ph type="body" sz="quarter" idx="32"/>
          </p:nvPr>
        </p:nvSpPr>
        <p:spPr>
          <a:xfrm>
            <a:off x="5888767" y="4551519"/>
            <a:ext cx="5350764" cy="852532"/>
          </a:xfrm>
          <a:prstGeom prst="rect">
            <a:avLst/>
          </a:prstGeom>
        </p:spPr>
        <p:txBody>
          <a:bodyPr anchor="ctr"/>
          <a:lstStyle>
            <a:lvl1pPr marL="285750" marR="0" indent="-2857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stStyle>
          <a:p>
            <a:pPr lvl="0"/>
            <a:r>
              <a:rPr lang="de-DE"/>
              <a:t>Mastertextformat bearbeiten</a:t>
            </a:r>
          </a:p>
          <a:p>
            <a:pPr lvl="1"/>
            <a:r>
              <a:rPr lang="de-DE"/>
              <a:t>Zweite Ebene</a:t>
            </a:r>
          </a:p>
        </p:txBody>
      </p:sp>
      <p:sp>
        <p:nvSpPr>
          <p:cNvPr id="61" name="Textplatzhalter 7"/>
          <p:cNvSpPr>
            <a:spLocks noGrp="1"/>
          </p:cNvSpPr>
          <p:nvPr>
            <p:ph type="body" sz="quarter" idx="33"/>
          </p:nvPr>
        </p:nvSpPr>
        <p:spPr>
          <a:xfrm>
            <a:off x="5888767" y="5498047"/>
            <a:ext cx="5350764" cy="852532"/>
          </a:xfrm>
          <a:prstGeom prst="rect">
            <a:avLst/>
          </a:prstGeom>
        </p:spPr>
        <p:txBody>
          <a:bodyPr anchor="ctr"/>
          <a:lstStyle>
            <a:lvl1pPr marL="285750" marR="0" indent="-2857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stStyle>
          <a:p>
            <a:pPr lvl="0"/>
            <a:r>
              <a:rPr lang="de-DE"/>
              <a:t>Mastertextformat bearbeiten</a:t>
            </a:r>
          </a:p>
          <a:p>
            <a:pPr lvl="1"/>
            <a:r>
              <a:rPr lang="de-DE"/>
              <a:t>Zweite Ebene</a:t>
            </a:r>
          </a:p>
        </p:txBody>
      </p:sp>
    </p:spTree>
    <p:extLst>
      <p:ext uri="{BB962C8B-B14F-4D97-AF65-F5344CB8AC3E}">
        <p14:creationId xmlns:p14="http://schemas.microsoft.com/office/powerpoint/2010/main" val="183687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arstellung 1">
    <p:spTree>
      <p:nvGrpSpPr>
        <p:cNvPr id="1" name=""/>
        <p:cNvGrpSpPr/>
        <p:nvPr/>
      </p:nvGrpSpPr>
      <p:grpSpPr>
        <a:xfrm>
          <a:off x="0" y="0"/>
          <a:ext cx="0" cy="0"/>
          <a:chOff x="0" y="0"/>
          <a:chExt cx="0" cy="0"/>
        </a:xfrm>
      </p:grpSpPr>
      <p:sp>
        <p:nvSpPr>
          <p:cNvPr id="46" name="Rechteck 45">
            <a:extLst>
              <a:ext uri="{FF2B5EF4-FFF2-40B4-BE49-F238E27FC236}">
                <a16:creationId xmlns:a16="http://schemas.microsoft.com/office/drawing/2014/main" id="{101B71CF-0D91-9C42-ADE1-C72F09380ADA}"/>
              </a:ext>
            </a:extLst>
          </p:cNvPr>
          <p:cNvSpPr/>
          <p:nvPr userDrawn="1"/>
        </p:nvSpPr>
        <p:spPr>
          <a:xfrm>
            <a:off x="5757332" y="1525199"/>
            <a:ext cx="5765995" cy="11309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47" name="Rechteck 46">
            <a:extLst>
              <a:ext uri="{FF2B5EF4-FFF2-40B4-BE49-F238E27FC236}">
                <a16:creationId xmlns:a16="http://schemas.microsoft.com/office/drawing/2014/main" id="{101B71CF-0D91-9C42-ADE1-C72F09380ADA}"/>
              </a:ext>
            </a:extLst>
          </p:cNvPr>
          <p:cNvSpPr/>
          <p:nvPr userDrawn="1"/>
        </p:nvSpPr>
        <p:spPr>
          <a:xfrm>
            <a:off x="5757332" y="2738881"/>
            <a:ext cx="5765995" cy="11309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40" name="Rechteck 39">
            <a:extLst>
              <a:ext uri="{FF2B5EF4-FFF2-40B4-BE49-F238E27FC236}">
                <a16:creationId xmlns:a16="http://schemas.microsoft.com/office/drawing/2014/main" id="{101B71CF-0D91-9C42-ADE1-C72F09380ADA}"/>
              </a:ext>
            </a:extLst>
          </p:cNvPr>
          <p:cNvSpPr/>
          <p:nvPr userDrawn="1"/>
        </p:nvSpPr>
        <p:spPr>
          <a:xfrm>
            <a:off x="5757332" y="5199492"/>
            <a:ext cx="5765995" cy="11309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5" name="Rechteck 34">
            <a:extLst>
              <a:ext uri="{FF2B5EF4-FFF2-40B4-BE49-F238E27FC236}">
                <a16:creationId xmlns:a16="http://schemas.microsoft.com/office/drawing/2014/main" id="{101B71CF-0D91-9C42-ADE1-C72F09380ADA}"/>
              </a:ext>
            </a:extLst>
          </p:cNvPr>
          <p:cNvSpPr/>
          <p:nvPr userDrawn="1"/>
        </p:nvSpPr>
        <p:spPr>
          <a:xfrm>
            <a:off x="5757332" y="3952566"/>
            <a:ext cx="5765995" cy="11309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45" name="Rechteck 44">
            <a:extLst>
              <a:ext uri="{FF2B5EF4-FFF2-40B4-BE49-F238E27FC236}">
                <a16:creationId xmlns:a16="http://schemas.microsoft.com/office/drawing/2014/main" id="{4C7AC815-45DD-E844-AD1B-23C3D0B60705}"/>
              </a:ext>
            </a:extLst>
          </p:cNvPr>
          <p:cNvSpPr/>
          <p:nvPr userDrawn="1"/>
        </p:nvSpPr>
        <p:spPr>
          <a:xfrm>
            <a:off x="3055115" y="5177811"/>
            <a:ext cx="2211207" cy="11309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 name="Titel 1"/>
          <p:cNvSpPr>
            <a:spLocks noGrp="1"/>
          </p:cNvSpPr>
          <p:nvPr>
            <p:ph type="title"/>
          </p:nvPr>
        </p:nvSpPr>
        <p:spPr bwMode="gray"/>
        <p:txBody>
          <a:bodyPr/>
          <a:lstStyle>
            <a:lvl1pPr>
              <a:defRPr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 name="Datumsplatzhalter 3"/>
          <p:cNvSpPr>
            <a:spLocks noGrp="1"/>
          </p:cNvSpPr>
          <p:nvPr>
            <p:ph type="dt" sz="half" idx="10"/>
          </p:nvPr>
        </p:nvSpPr>
        <p:spPr bwMode="gray"/>
        <p:txBody>
          <a:bodyPr/>
          <a:lstStyle>
            <a:lvl1pPr>
              <a:defRPr>
                <a:latin typeface="HelveticaNeue LT 55 Roman" panose="020B0604020202020204" pitchFamily="34" charset="0"/>
              </a:defRPr>
            </a:lvl1pPr>
          </a:lstStyle>
          <a:p>
            <a:r>
              <a:rPr lang="de-DE"/>
              <a:t>17.06.2021</a:t>
            </a:r>
            <a:endParaRPr lang="de-DE" dirty="0"/>
          </a:p>
        </p:txBody>
      </p:sp>
      <p:sp>
        <p:nvSpPr>
          <p:cNvPr id="5" name="Fußzeilenplatzhalter 4"/>
          <p:cNvSpPr>
            <a:spLocks noGrp="1"/>
          </p:cNvSpPr>
          <p:nvPr>
            <p:ph type="ftr" sz="quarter" idx="11"/>
          </p:nvPr>
        </p:nvSpPr>
        <p:spPr bwMode="gray"/>
        <p:txBody>
          <a:bodyPr/>
          <a:lstStyle>
            <a:lvl1pPr>
              <a:defRPr>
                <a:latin typeface="HelveticaNeue LT 55 Roman" panose="020B0604020202020204" pitchFamily="34" charset="0"/>
              </a:defRPr>
            </a:lvl1pPr>
          </a:lstStyle>
          <a:p>
            <a:r>
              <a:rPr lang="de-DE" dirty="0"/>
              <a:t>expertenmeetings &amp; digitalday</a:t>
            </a:r>
          </a:p>
        </p:txBody>
      </p:sp>
      <p:sp>
        <p:nvSpPr>
          <p:cNvPr id="6" name="Foliennummernplatzhalter 5"/>
          <p:cNvSpPr>
            <a:spLocks noGrp="1"/>
          </p:cNvSpPr>
          <p:nvPr>
            <p:ph type="sldNum" sz="quarter" idx="12"/>
          </p:nvPr>
        </p:nvSpPr>
        <p:spPr bwMode="gray"/>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a:p>
        </p:txBody>
      </p:sp>
      <p:sp>
        <p:nvSpPr>
          <p:cNvPr id="11" name="Foliennummernplatzhalter 4">
            <a:extLst>
              <a:ext uri="{FF2B5EF4-FFF2-40B4-BE49-F238E27FC236}">
                <a16:creationId xmlns:a16="http://schemas.microsoft.com/office/drawing/2014/main" id="{ADCD1168-A133-7749-96E3-56A8726E11B9}"/>
              </a:ext>
            </a:extLst>
          </p:cNvPr>
          <p:cNvSpPr txBox="1">
            <a:spLocks/>
          </p:cNvSpPr>
          <p:nvPr userDrawn="1"/>
        </p:nvSpPr>
        <p:spPr bwMode="gray">
          <a:xfrm>
            <a:off x="11261025" y="6674576"/>
            <a:ext cx="201446" cy="115561"/>
          </a:xfrm>
          <a:prstGeom prst="rect">
            <a:avLst/>
          </a:prstGeom>
        </p:spPr>
        <p:txBody>
          <a:bodyPr vert="horz" lIns="0" tIns="0" rIns="0" bIns="0" rtlCol="0" anchor="b">
            <a:noAutofit/>
          </a:bodyPr>
          <a:lstStyle>
            <a:defPPr>
              <a:defRPr lang="de-DE"/>
            </a:defPPr>
            <a:lvl1pPr marL="0" algn="r" defTabSz="914400" rtl="0" eaLnBrk="1" latinLnBrk="0" hangingPunct="1">
              <a:defRPr sz="800" b="0" i="0" kern="1200">
                <a:solidFill>
                  <a:schemeClr val="tx1"/>
                </a:solidFill>
                <a:latin typeface="Helvetica Neue LT 55 Roman" panose="020B0604020202020204" pitchFamily="34" charset="0"/>
                <a:ea typeface="+mn-ea"/>
                <a:cs typeface="+mn-cs"/>
              </a:defRPr>
            </a:lvl1pPr>
            <a:lvl2pPr marL="0" indent="0" algn="r" defTabSz="914400" rtl="0" eaLnBrk="1" latinLnBrk="0" hangingPunct="1">
              <a:defRPr sz="800" kern="1200">
                <a:solidFill>
                  <a:schemeClr val="tx1"/>
                </a:solidFill>
                <a:latin typeface="+mn-lt"/>
                <a:ea typeface="+mn-ea"/>
                <a:cs typeface="+mn-cs"/>
              </a:defRPr>
            </a:lvl2pPr>
            <a:lvl3pPr marL="0" indent="0" algn="r" defTabSz="914400" rtl="0" eaLnBrk="1" latinLnBrk="0" hangingPunct="1">
              <a:defRPr sz="800" kern="1200">
                <a:solidFill>
                  <a:schemeClr val="tx1"/>
                </a:solidFill>
                <a:latin typeface="+mn-lt"/>
                <a:ea typeface="+mn-ea"/>
                <a:cs typeface="+mn-cs"/>
              </a:defRPr>
            </a:lvl3pPr>
            <a:lvl4pPr marL="0" indent="0" algn="r" defTabSz="914400" rtl="0" eaLnBrk="1" latinLnBrk="0" hangingPunct="1">
              <a:defRPr sz="800" kern="1200">
                <a:solidFill>
                  <a:schemeClr val="tx1"/>
                </a:solidFill>
                <a:latin typeface="+mn-lt"/>
                <a:ea typeface="+mn-ea"/>
                <a:cs typeface="+mn-cs"/>
              </a:defRPr>
            </a:lvl4pPr>
            <a:lvl5pPr marL="0" indent="0" algn="r" defTabSz="914400" rtl="0" eaLnBrk="1" latinLnBrk="0" hangingPunct="1">
              <a:defRPr sz="800" kern="1200">
                <a:solidFill>
                  <a:schemeClr val="tx1"/>
                </a:solidFill>
                <a:latin typeface="+mn-lt"/>
                <a:ea typeface="+mn-ea"/>
                <a:cs typeface="+mn-cs"/>
              </a:defRPr>
            </a:lvl5pPr>
            <a:lvl6pPr marL="0" indent="0" algn="r" defTabSz="914400" rtl="0" eaLnBrk="1" latinLnBrk="0" hangingPunct="1">
              <a:defRPr sz="800" kern="1200">
                <a:solidFill>
                  <a:schemeClr val="tx1"/>
                </a:solidFill>
                <a:latin typeface="+mn-lt"/>
                <a:ea typeface="+mn-ea"/>
                <a:cs typeface="+mn-cs"/>
              </a:defRPr>
            </a:lvl6pPr>
            <a:lvl7pPr marL="0" indent="0" algn="r" defTabSz="914400" rtl="0" eaLnBrk="1" latinLnBrk="0" hangingPunct="1">
              <a:defRPr sz="800" kern="1200">
                <a:solidFill>
                  <a:schemeClr val="tx1"/>
                </a:solidFill>
                <a:latin typeface="+mn-lt"/>
                <a:ea typeface="+mn-ea"/>
                <a:cs typeface="+mn-cs"/>
              </a:defRPr>
            </a:lvl7pPr>
            <a:lvl8pPr marL="0" indent="0" algn="r" defTabSz="914400" rtl="0" eaLnBrk="1" latinLnBrk="0" hangingPunct="1">
              <a:defRPr sz="800" kern="1200">
                <a:solidFill>
                  <a:schemeClr val="tx1"/>
                </a:solidFill>
                <a:latin typeface="+mn-lt"/>
                <a:ea typeface="+mn-ea"/>
                <a:cs typeface="+mn-cs"/>
              </a:defRPr>
            </a:lvl8pPr>
            <a:lvl9pPr marL="0" indent="0" algn="r" defTabSz="914400" rtl="0" eaLnBrk="1" latinLnBrk="0" hangingPunct="1">
              <a:defRPr sz="800" kern="1200">
                <a:solidFill>
                  <a:schemeClr val="tx1"/>
                </a:solidFill>
                <a:latin typeface="+mn-lt"/>
                <a:ea typeface="+mn-ea"/>
                <a:cs typeface="+mn-cs"/>
              </a:defRPr>
            </a:lvl9pPr>
          </a:lstStyle>
          <a:p>
            <a:fld id="{DB93E0DE-DE9E-43E9-A4D3-85B06637B40C}" type="slidenum">
              <a:rPr lang="de-DE" smtClean="0">
                <a:latin typeface="HelveticaNeue LT 55 Roman" panose="020B0604020202020204" pitchFamily="34" charset="0"/>
              </a:rPr>
              <a:pPr/>
              <a:t>‹Nr.›</a:t>
            </a:fld>
            <a:endParaRPr lang="de-DE">
              <a:latin typeface="HelveticaNeue LT 55 Roman" panose="020B0604020202020204" pitchFamily="34"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519417"/>
            <a:ext cx="2259658" cy="4789308"/>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519417"/>
            <a:ext cx="2211207" cy="11309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2738882"/>
            <a:ext cx="2211207" cy="11309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6" name="Rechteck 15">
            <a:extLst>
              <a:ext uri="{FF2B5EF4-FFF2-40B4-BE49-F238E27FC236}">
                <a16:creationId xmlns:a16="http://schemas.microsoft.com/office/drawing/2014/main" id="{4C7AC815-45DD-E844-AD1B-23C3D0B60705}"/>
              </a:ext>
            </a:extLst>
          </p:cNvPr>
          <p:cNvSpPr/>
          <p:nvPr userDrawn="1"/>
        </p:nvSpPr>
        <p:spPr>
          <a:xfrm>
            <a:off x="3053210" y="3958347"/>
            <a:ext cx="2211207" cy="11309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084874"/>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3304339"/>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 Verbindung 18">
            <a:extLst>
              <a:ext uri="{FF2B5EF4-FFF2-40B4-BE49-F238E27FC236}">
                <a16:creationId xmlns:a16="http://schemas.microsoft.com/office/drawing/2014/main" id="{9B77A34C-AF12-A840-9215-DF5F4DCB3BAB}"/>
              </a:ext>
            </a:extLst>
          </p:cNvPr>
          <p:cNvCxnSpPr>
            <a:cxnSpLocks/>
          </p:cNvCxnSpPr>
          <p:nvPr userDrawn="1"/>
        </p:nvCxnSpPr>
        <p:spPr bwMode="gray">
          <a:xfrm>
            <a:off x="5264417" y="4523804"/>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416" y="5743268"/>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1741388"/>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576388"/>
            <a:ext cx="2096729" cy="1003300"/>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0" y="2802689"/>
            <a:ext cx="2096729" cy="1003300"/>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3" name="Textplatzhalter 39"/>
          <p:cNvSpPr>
            <a:spLocks noGrp="1"/>
          </p:cNvSpPr>
          <p:nvPr>
            <p:ph type="body" sz="quarter" idx="16"/>
          </p:nvPr>
        </p:nvSpPr>
        <p:spPr>
          <a:xfrm>
            <a:off x="3112356" y="4019528"/>
            <a:ext cx="2096729" cy="1003300"/>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21250" y="5221560"/>
            <a:ext cx="2087834" cy="1060301"/>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7" name="Textplatzhalter 6"/>
          <p:cNvSpPr>
            <a:spLocks noGrp="1"/>
          </p:cNvSpPr>
          <p:nvPr>
            <p:ph type="body" sz="quarter" idx="28"/>
          </p:nvPr>
        </p:nvSpPr>
        <p:spPr>
          <a:xfrm>
            <a:off x="5910263" y="1519238"/>
            <a:ext cx="5351462" cy="1130300"/>
          </a:xfrm>
          <a:prstGeom prst="rect">
            <a:avLst/>
          </a:prstGeom>
        </p:spPr>
        <p:txBody>
          <a:bodyPr anchor="ctr"/>
          <a:lstStyle>
            <a:lvl1pPr marL="171450" marR="0" indent="-1714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vl5pPr marL="0" indent="0">
              <a:buNone/>
              <a:defRPr/>
            </a:lvl5pPr>
          </a:lstStyle>
          <a:p>
            <a:pPr lvl="0"/>
            <a:r>
              <a:rPr lang="de-DE"/>
              <a:t>Mastertextformat bearbeiten</a:t>
            </a:r>
          </a:p>
          <a:p>
            <a:pPr lvl="1"/>
            <a:r>
              <a:rPr lang="de-DE"/>
              <a:t>Zweite Ebene</a:t>
            </a:r>
          </a:p>
        </p:txBody>
      </p:sp>
      <p:sp>
        <p:nvSpPr>
          <p:cNvPr id="36" name="Textplatzhalter 6"/>
          <p:cNvSpPr>
            <a:spLocks noGrp="1"/>
          </p:cNvSpPr>
          <p:nvPr>
            <p:ph type="body" sz="quarter" idx="29"/>
          </p:nvPr>
        </p:nvSpPr>
        <p:spPr>
          <a:xfrm>
            <a:off x="5888069" y="2733716"/>
            <a:ext cx="5351462" cy="1130300"/>
          </a:xfrm>
          <a:prstGeom prst="rect">
            <a:avLst/>
          </a:prstGeom>
        </p:spPr>
        <p:txBody>
          <a:bodyPr anchor="ctr"/>
          <a:lstStyle>
            <a:lvl1pPr marL="171450" marR="0" indent="-1714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vl5pPr marL="0" indent="0">
              <a:buNone/>
              <a:defRPr/>
            </a:lvl5pPr>
          </a:lstStyle>
          <a:p>
            <a:pPr lvl="0"/>
            <a:r>
              <a:rPr lang="de-DE"/>
              <a:t>Mastertextformat bearbeiten</a:t>
            </a:r>
          </a:p>
          <a:p>
            <a:pPr lvl="1"/>
            <a:r>
              <a:rPr lang="de-DE"/>
              <a:t>Zweite Ebene</a:t>
            </a:r>
          </a:p>
        </p:txBody>
      </p:sp>
      <p:sp>
        <p:nvSpPr>
          <p:cNvPr id="37" name="Textplatzhalter 6"/>
          <p:cNvSpPr>
            <a:spLocks noGrp="1"/>
          </p:cNvSpPr>
          <p:nvPr>
            <p:ph type="body" sz="quarter" idx="30"/>
          </p:nvPr>
        </p:nvSpPr>
        <p:spPr>
          <a:xfrm>
            <a:off x="5888069" y="3959957"/>
            <a:ext cx="5351462" cy="1130300"/>
          </a:xfrm>
          <a:prstGeom prst="rect">
            <a:avLst/>
          </a:prstGeom>
        </p:spPr>
        <p:txBody>
          <a:bodyPr anchor="ctr"/>
          <a:lstStyle>
            <a:lvl1pPr marL="171450" marR="0" indent="-1714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vl5pPr marL="0" indent="0">
              <a:buNone/>
              <a:defRPr/>
            </a:lvl5pPr>
          </a:lstStyle>
          <a:p>
            <a:pPr lvl="0"/>
            <a:r>
              <a:rPr lang="de-DE"/>
              <a:t>Mastertextformat bearbeiten</a:t>
            </a:r>
          </a:p>
          <a:p>
            <a:pPr lvl="1"/>
            <a:r>
              <a:rPr lang="de-DE"/>
              <a:t>Zweite Ebene</a:t>
            </a:r>
          </a:p>
        </p:txBody>
      </p:sp>
      <p:sp>
        <p:nvSpPr>
          <p:cNvPr id="39" name="Textplatzhalter 6"/>
          <p:cNvSpPr>
            <a:spLocks noGrp="1"/>
          </p:cNvSpPr>
          <p:nvPr>
            <p:ph type="body" sz="quarter" idx="31"/>
          </p:nvPr>
        </p:nvSpPr>
        <p:spPr>
          <a:xfrm>
            <a:off x="5888069" y="5200106"/>
            <a:ext cx="5351462" cy="1130300"/>
          </a:xfrm>
          <a:prstGeom prst="rect">
            <a:avLst/>
          </a:prstGeom>
        </p:spPr>
        <p:txBody>
          <a:bodyPr anchor="ctr"/>
          <a:lstStyle>
            <a:lvl1pPr marL="171450" marR="0" indent="-1714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vl5pPr marL="0" indent="0">
              <a:buNone/>
              <a:defRPr/>
            </a:lvl5pPr>
          </a:lstStyle>
          <a:p>
            <a:pPr lvl="0"/>
            <a:r>
              <a:rPr lang="de-DE"/>
              <a:t>Mastertextformat bearbeiten</a:t>
            </a:r>
          </a:p>
          <a:p>
            <a:pPr lvl="1"/>
            <a:r>
              <a:rPr lang="de-DE"/>
              <a:t>Zweite Ebene</a:t>
            </a:r>
          </a:p>
        </p:txBody>
      </p:sp>
    </p:spTree>
    <p:extLst>
      <p:ext uri="{BB962C8B-B14F-4D97-AF65-F5344CB8AC3E}">
        <p14:creationId xmlns:p14="http://schemas.microsoft.com/office/powerpoint/2010/main" val="4151906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arstellung 1">
    <p:spTree>
      <p:nvGrpSpPr>
        <p:cNvPr id="1" name=""/>
        <p:cNvGrpSpPr/>
        <p:nvPr/>
      </p:nvGrpSpPr>
      <p:grpSpPr>
        <a:xfrm>
          <a:off x="0" y="0"/>
          <a:ext cx="0" cy="0"/>
          <a:chOff x="0" y="0"/>
          <a:chExt cx="0" cy="0"/>
        </a:xfrm>
      </p:grpSpPr>
      <p:sp>
        <p:nvSpPr>
          <p:cNvPr id="32" name="Rechteck 31">
            <a:extLst>
              <a:ext uri="{FF2B5EF4-FFF2-40B4-BE49-F238E27FC236}">
                <a16:creationId xmlns:a16="http://schemas.microsoft.com/office/drawing/2014/main" id="{A36225C6-4515-4247-951A-A91CE45DF5C1}"/>
              </a:ext>
            </a:extLst>
          </p:cNvPr>
          <p:cNvSpPr/>
          <p:nvPr userDrawn="1"/>
        </p:nvSpPr>
        <p:spPr>
          <a:xfrm>
            <a:off x="5721437" y="4829562"/>
            <a:ext cx="5765995" cy="1471712"/>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0" name="Rechteck 29">
            <a:extLst>
              <a:ext uri="{FF2B5EF4-FFF2-40B4-BE49-F238E27FC236}">
                <a16:creationId xmlns:a16="http://schemas.microsoft.com/office/drawing/2014/main" id="{A36225C6-4515-4247-951A-A91CE45DF5C1}"/>
              </a:ext>
            </a:extLst>
          </p:cNvPr>
          <p:cNvSpPr/>
          <p:nvPr userDrawn="1"/>
        </p:nvSpPr>
        <p:spPr>
          <a:xfrm>
            <a:off x="5725972" y="3175867"/>
            <a:ext cx="5765995" cy="1471712"/>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 name="Titel 1"/>
          <p:cNvSpPr>
            <a:spLocks noGrp="1"/>
          </p:cNvSpPr>
          <p:nvPr>
            <p:ph type="title"/>
          </p:nvPr>
        </p:nvSpPr>
        <p:spPr bwMode="gray"/>
        <p:txBody>
          <a:bodyPr/>
          <a:lstStyle>
            <a:lvl1pPr>
              <a:defRPr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 name="Datumsplatzhalter 3"/>
          <p:cNvSpPr>
            <a:spLocks noGrp="1"/>
          </p:cNvSpPr>
          <p:nvPr>
            <p:ph type="dt" sz="half" idx="10"/>
          </p:nvPr>
        </p:nvSpPr>
        <p:spPr bwMode="gray"/>
        <p:txBody>
          <a:bodyPr/>
          <a:lstStyle>
            <a:lvl1pPr>
              <a:defRPr>
                <a:latin typeface="HelveticaNeue LT 55 Roman" panose="020B0604020202020204" pitchFamily="34" charset="0"/>
              </a:defRPr>
            </a:lvl1pPr>
          </a:lstStyle>
          <a:p>
            <a:r>
              <a:rPr lang="de-DE"/>
              <a:t>17.06.2021</a:t>
            </a:r>
            <a:endParaRPr lang="de-DE" dirty="0"/>
          </a:p>
        </p:txBody>
      </p:sp>
      <p:sp>
        <p:nvSpPr>
          <p:cNvPr id="5" name="Fußzeilenplatzhalter 4"/>
          <p:cNvSpPr>
            <a:spLocks noGrp="1"/>
          </p:cNvSpPr>
          <p:nvPr>
            <p:ph type="ftr" sz="quarter" idx="11"/>
          </p:nvPr>
        </p:nvSpPr>
        <p:spPr bwMode="gray"/>
        <p:txBody>
          <a:bodyPr/>
          <a:lstStyle>
            <a:lvl1pPr>
              <a:defRPr>
                <a:latin typeface="HelveticaNeue LT 55 Roman" panose="020B0604020202020204" pitchFamily="34" charset="0"/>
              </a:defRPr>
            </a:lvl1pPr>
          </a:lstStyle>
          <a:p>
            <a:r>
              <a:rPr lang="de-DE" dirty="0"/>
              <a:t>expertenmeetings &amp; digitalday</a:t>
            </a:r>
          </a:p>
        </p:txBody>
      </p:sp>
      <p:sp>
        <p:nvSpPr>
          <p:cNvPr id="6" name="Foliennummernplatzhalter 5"/>
          <p:cNvSpPr>
            <a:spLocks noGrp="1"/>
          </p:cNvSpPr>
          <p:nvPr>
            <p:ph type="sldNum" sz="quarter" idx="12"/>
          </p:nvPr>
        </p:nvSpPr>
        <p:spPr bwMode="gray"/>
        <p:txBody>
          <a:bodyPr/>
          <a:lstStyle>
            <a:lvl1pPr>
              <a:defRPr>
                <a:latin typeface="HelveticaNeue LT 55 Roman" panose="020B0604020202020204" pitchFamily="34" charset="0"/>
              </a:defRPr>
            </a:lvl1pPr>
          </a:lstStyle>
          <a:p>
            <a:fld id="{DB93E0DE-DE9E-43E9-A4D3-85B06637B40C}" type="slidenum">
              <a:rPr lang="de-DE" smtClean="0"/>
              <a:pPr/>
              <a:t>‹Nr.›</a:t>
            </a:fld>
            <a:endParaRPr lang="de-DE"/>
          </a:p>
        </p:txBody>
      </p:sp>
      <p:sp>
        <p:nvSpPr>
          <p:cNvPr id="9" name="Datumsplatzhalter 2">
            <a:extLst>
              <a:ext uri="{FF2B5EF4-FFF2-40B4-BE49-F238E27FC236}">
                <a16:creationId xmlns:a16="http://schemas.microsoft.com/office/drawing/2014/main" id="{574A9647-5BDE-DF48-A810-37AE2D9D71C9}"/>
              </a:ext>
            </a:extLst>
          </p:cNvPr>
          <p:cNvSpPr txBox="1">
            <a:spLocks/>
          </p:cNvSpPr>
          <p:nvPr userDrawn="1"/>
        </p:nvSpPr>
        <p:spPr bwMode="gray">
          <a:xfrm>
            <a:off x="10719784" y="6676632"/>
            <a:ext cx="519747" cy="116681"/>
          </a:xfrm>
          <a:prstGeom prst="rect">
            <a:avLst/>
          </a:prstGeom>
        </p:spPr>
        <p:txBody>
          <a:bodyPr vert="horz" lIns="0" tIns="0" rIns="0" bIns="0" rtlCol="0" anchor="b">
            <a:noAutofit/>
          </a:bodyPr>
          <a:lstStyle>
            <a:defPPr>
              <a:defRPr lang="de-DE"/>
            </a:defPPr>
            <a:lvl1pPr marL="0" algn="r" defTabSz="914400" rtl="0" eaLnBrk="1" latinLnBrk="0" hangingPunct="1">
              <a:defRPr sz="800" b="0" i="0" kern="1200">
                <a:solidFill>
                  <a:schemeClr val="tx1"/>
                </a:solidFill>
                <a:latin typeface="Helvetica Neue LT 55 Roman" panose="020B0604020202020204" pitchFamily="34" charset="0"/>
                <a:ea typeface="+mn-ea"/>
                <a:cs typeface="+mn-cs"/>
              </a:defRPr>
            </a:lvl1pPr>
            <a:lvl2pPr marL="0" indent="0" algn="r" defTabSz="914400" rtl="0" eaLnBrk="1" latinLnBrk="0" hangingPunct="1">
              <a:defRPr sz="800" kern="1200">
                <a:solidFill>
                  <a:schemeClr val="tx1"/>
                </a:solidFill>
                <a:latin typeface="+mn-lt"/>
                <a:ea typeface="+mn-ea"/>
                <a:cs typeface="+mn-cs"/>
              </a:defRPr>
            </a:lvl2pPr>
            <a:lvl3pPr marL="0" indent="0" algn="r" defTabSz="914400" rtl="0" eaLnBrk="1" latinLnBrk="0" hangingPunct="1">
              <a:defRPr sz="800" kern="1200">
                <a:solidFill>
                  <a:schemeClr val="tx1"/>
                </a:solidFill>
                <a:latin typeface="+mn-lt"/>
                <a:ea typeface="+mn-ea"/>
                <a:cs typeface="+mn-cs"/>
              </a:defRPr>
            </a:lvl3pPr>
            <a:lvl4pPr marL="0" indent="0" algn="r" defTabSz="914400" rtl="0" eaLnBrk="1" latinLnBrk="0" hangingPunct="1">
              <a:defRPr sz="800" kern="1200">
                <a:solidFill>
                  <a:schemeClr val="tx1"/>
                </a:solidFill>
                <a:latin typeface="+mn-lt"/>
                <a:ea typeface="+mn-ea"/>
                <a:cs typeface="+mn-cs"/>
              </a:defRPr>
            </a:lvl4pPr>
            <a:lvl5pPr marL="0" indent="0" algn="r" defTabSz="914400" rtl="0" eaLnBrk="1" latinLnBrk="0" hangingPunct="1">
              <a:defRPr sz="800" kern="1200">
                <a:solidFill>
                  <a:schemeClr val="tx1"/>
                </a:solidFill>
                <a:latin typeface="+mn-lt"/>
                <a:ea typeface="+mn-ea"/>
                <a:cs typeface="+mn-cs"/>
              </a:defRPr>
            </a:lvl5pPr>
            <a:lvl6pPr marL="0" indent="0" algn="r" defTabSz="914400" rtl="0" eaLnBrk="1" latinLnBrk="0" hangingPunct="1">
              <a:defRPr sz="800" kern="1200">
                <a:solidFill>
                  <a:schemeClr val="tx1"/>
                </a:solidFill>
                <a:latin typeface="+mn-lt"/>
                <a:ea typeface="+mn-ea"/>
                <a:cs typeface="+mn-cs"/>
              </a:defRPr>
            </a:lvl6pPr>
            <a:lvl7pPr marL="0" indent="0" algn="r" defTabSz="914400" rtl="0" eaLnBrk="1" latinLnBrk="0" hangingPunct="1">
              <a:defRPr sz="800" kern="1200">
                <a:solidFill>
                  <a:schemeClr val="tx1"/>
                </a:solidFill>
                <a:latin typeface="+mn-lt"/>
                <a:ea typeface="+mn-ea"/>
                <a:cs typeface="+mn-cs"/>
              </a:defRPr>
            </a:lvl7pPr>
            <a:lvl8pPr marL="0" indent="0" algn="r" defTabSz="914400" rtl="0" eaLnBrk="1" latinLnBrk="0" hangingPunct="1">
              <a:defRPr sz="800" kern="1200">
                <a:solidFill>
                  <a:schemeClr val="tx1"/>
                </a:solidFill>
                <a:latin typeface="+mn-lt"/>
                <a:ea typeface="+mn-ea"/>
                <a:cs typeface="+mn-cs"/>
              </a:defRPr>
            </a:lvl8pPr>
            <a:lvl9pPr marL="0" indent="0" algn="r" defTabSz="914400" rtl="0" eaLnBrk="1" latinLnBrk="0" hangingPunct="1">
              <a:defRPr sz="800" kern="1200">
                <a:solidFill>
                  <a:schemeClr val="tx1"/>
                </a:solidFill>
                <a:latin typeface="+mn-lt"/>
                <a:ea typeface="+mn-ea"/>
                <a:cs typeface="+mn-cs"/>
              </a:defRPr>
            </a:lvl9pPr>
          </a:lstStyle>
          <a:p>
            <a:r>
              <a:rPr lang="de-DE" dirty="0">
                <a:latin typeface="HelveticaNeue LT 55 Roman" panose="020B0604020202020204" pitchFamily="34" charset="0"/>
              </a:rPr>
              <a:t>.2018</a:t>
            </a:r>
          </a:p>
        </p:txBody>
      </p:sp>
      <p:sp>
        <p:nvSpPr>
          <p:cNvPr id="10" name="Fußzeilenplatzhalter 3">
            <a:extLst>
              <a:ext uri="{FF2B5EF4-FFF2-40B4-BE49-F238E27FC236}">
                <a16:creationId xmlns:a16="http://schemas.microsoft.com/office/drawing/2014/main" id="{E1D11510-2127-034D-8131-B1E66217CE7C}"/>
              </a:ext>
            </a:extLst>
          </p:cNvPr>
          <p:cNvSpPr txBox="1">
            <a:spLocks/>
          </p:cNvSpPr>
          <p:nvPr userDrawn="1"/>
        </p:nvSpPr>
        <p:spPr bwMode="gray">
          <a:xfrm>
            <a:off x="6262029" y="6676632"/>
            <a:ext cx="4373345" cy="116681"/>
          </a:xfrm>
          <a:prstGeom prst="rect">
            <a:avLst/>
          </a:prstGeom>
        </p:spPr>
        <p:txBody>
          <a:bodyPr vert="horz" lIns="0" tIns="0" rIns="0" bIns="0" rtlCol="0" anchor="b">
            <a:noAutofit/>
          </a:bodyPr>
          <a:lstStyle>
            <a:defPPr>
              <a:defRPr lang="de-DE"/>
            </a:defPPr>
            <a:lvl1pPr marL="0" algn="r" defTabSz="914400" rtl="0" eaLnBrk="1" latinLnBrk="0" hangingPunct="1">
              <a:defRPr sz="800" b="0" i="0" kern="1200">
                <a:solidFill>
                  <a:schemeClr val="tx1"/>
                </a:solidFill>
                <a:latin typeface="Helvetica Neue LT 55 Roman" panose="020B0604020202020204" pitchFamily="34" charset="0"/>
                <a:ea typeface="+mn-ea"/>
                <a:cs typeface="+mn-cs"/>
              </a:defRPr>
            </a:lvl1pPr>
            <a:lvl2pPr marL="0" indent="0" algn="r" defTabSz="914400" rtl="0" eaLnBrk="1" latinLnBrk="0" hangingPunct="1">
              <a:defRPr sz="800" kern="1200">
                <a:solidFill>
                  <a:schemeClr val="tx1"/>
                </a:solidFill>
                <a:latin typeface="+mn-lt"/>
                <a:ea typeface="+mn-ea"/>
                <a:cs typeface="+mn-cs"/>
              </a:defRPr>
            </a:lvl2pPr>
            <a:lvl3pPr marL="0" indent="0" algn="r" defTabSz="914400" rtl="0" eaLnBrk="1" latinLnBrk="0" hangingPunct="1">
              <a:defRPr sz="800" kern="1200">
                <a:solidFill>
                  <a:schemeClr val="tx1"/>
                </a:solidFill>
                <a:latin typeface="+mn-lt"/>
                <a:ea typeface="+mn-ea"/>
                <a:cs typeface="+mn-cs"/>
              </a:defRPr>
            </a:lvl3pPr>
            <a:lvl4pPr marL="0" indent="0" algn="r" defTabSz="914400" rtl="0" eaLnBrk="1" latinLnBrk="0" hangingPunct="1">
              <a:defRPr sz="800" kern="1200">
                <a:solidFill>
                  <a:schemeClr val="tx1"/>
                </a:solidFill>
                <a:latin typeface="+mn-lt"/>
                <a:ea typeface="+mn-ea"/>
                <a:cs typeface="+mn-cs"/>
              </a:defRPr>
            </a:lvl4pPr>
            <a:lvl5pPr marL="0" indent="0" algn="r" defTabSz="914400" rtl="0" eaLnBrk="1" latinLnBrk="0" hangingPunct="1">
              <a:tabLst/>
              <a:defRPr sz="800" kern="1200">
                <a:solidFill>
                  <a:schemeClr val="tx1"/>
                </a:solidFill>
                <a:latin typeface="+mn-lt"/>
                <a:ea typeface="+mn-ea"/>
                <a:cs typeface="+mn-cs"/>
              </a:defRPr>
            </a:lvl5pPr>
            <a:lvl6pPr marL="0" indent="0" algn="r" defTabSz="914400" rtl="0" eaLnBrk="1" latinLnBrk="0" hangingPunct="1">
              <a:defRPr sz="800" kern="1200">
                <a:solidFill>
                  <a:schemeClr val="tx1"/>
                </a:solidFill>
                <a:latin typeface="+mn-lt"/>
                <a:ea typeface="+mn-ea"/>
                <a:cs typeface="+mn-cs"/>
              </a:defRPr>
            </a:lvl6pPr>
            <a:lvl7pPr marL="0" indent="0" algn="r" defTabSz="914400" rtl="0" eaLnBrk="1" latinLnBrk="0" hangingPunct="1">
              <a:defRPr sz="800" kern="1200">
                <a:solidFill>
                  <a:schemeClr val="tx1"/>
                </a:solidFill>
                <a:latin typeface="+mn-lt"/>
                <a:ea typeface="+mn-ea"/>
                <a:cs typeface="+mn-cs"/>
              </a:defRPr>
            </a:lvl7pPr>
            <a:lvl8pPr marL="0" indent="0" algn="r" defTabSz="914400" rtl="0" eaLnBrk="1" latinLnBrk="0" hangingPunct="1">
              <a:defRPr sz="800" kern="1200">
                <a:solidFill>
                  <a:schemeClr val="tx1"/>
                </a:solidFill>
                <a:latin typeface="+mn-lt"/>
                <a:ea typeface="+mn-ea"/>
                <a:cs typeface="+mn-cs"/>
              </a:defRPr>
            </a:lvl8pPr>
            <a:lvl9pPr marL="0" indent="0" algn="r" defTabSz="914400" rtl="0" eaLnBrk="1" latinLnBrk="0" hangingPunct="1">
              <a:defRPr sz="800" kern="1200">
                <a:solidFill>
                  <a:schemeClr val="tx1"/>
                </a:solidFill>
                <a:latin typeface="+mn-lt"/>
                <a:ea typeface="+mn-ea"/>
                <a:cs typeface="+mn-cs"/>
              </a:defRPr>
            </a:lvl9pPr>
          </a:lstStyle>
          <a:p>
            <a:r>
              <a:rPr lang="de-DE">
                <a:latin typeface="HelveticaNeue LT 55 Roman" panose="020B0604020202020204" pitchFamily="34" charset="0"/>
              </a:rPr>
              <a:t>Unternehmenspräsentation</a:t>
            </a:r>
            <a:endParaRPr lang="de-DE" dirty="0">
              <a:latin typeface="HelveticaNeue LT 55 Roman" panose="020B0604020202020204" pitchFamily="34" charset="0"/>
            </a:endParaRPr>
          </a:p>
        </p:txBody>
      </p:sp>
      <p:sp>
        <p:nvSpPr>
          <p:cNvPr id="11" name="Foliennummernplatzhalter 4">
            <a:extLst>
              <a:ext uri="{FF2B5EF4-FFF2-40B4-BE49-F238E27FC236}">
                <a16:creationId xmlns:a16="http://schemas.microsoft.com/office/drawing/2014/main" id="{ADCD1168-A133-7749-96E3-56A8726E11B9}"/>
              </a:ext>
            </a:extLst>
          </p:cNvPr>
          <p:cNvSpPr txBox="1">
            <a:spLocks/>
          </p:cNvSpPr>
          <p:nvPr userDrawn="1"/>
        </p:nvSpPr>
        <p:spPr bwMode="gray">
          <a:xfrm>
            <a:off x="11261025" y="6674576"/>
            <a:ext cx="201446" cy="115561"/>
          </a:xfrm>
          <a:prstGeom prst="rect">
            <a:avLst/>
          </a:prstGeom>
        </p:spPr>
        <p:txBody>
          <a:bodyPr vert="horz" lIns="0" tIns="0" rIns="0" bIns="0" rtlCol="0" anchor="b">
            <a:noAutofit/>
          </a:bodyPr>
          <a:lstStyle>
            <a:defPPr>
              <a:defRPr lang="de-DE"/>
            </a:defPPr>
            <a:lvl1pPr marL="0" algn="r" defTabSz="914400" rtl="0" eaLnBrk="1" latinLnBrk="0" hangingPunct="1">
              <a:defRPr sz="800" b="0" i="0" kern="1200">
                <a:solidFill>
                  <a:schemeClr val="tx1"/>
                </a:solidFill>
                <a:latin typeface="Helvetica Neue LT 55 Roman" panose="020B0604020202020204" pitchFamily="34" charset="0"/>
                <a:ea typeface="+mn-ea"/>
                <a:cs typeface="+mn-cs"/>
              </a:defRPr>
            </a:lvl1pPr>
            <a:lvl2pPr marL="0" indent="0" algn="r" defTabSz="914400" rtl="0" eaLnBrk="1" latinLnBrk="0" hangingPunct="1">
              <a:defRPr sz="800" kern="1200">
                <a:solidFill>
                  <a:schemeClr val="tx1"/>
                </a:solidFill>
                <a:latin typeface="+mn-lt"/>
                <a:ea typeface="+mn-ea"/>
                <a:cs typeface="+mn-cs"/>
              </a:defRPr>
            </a:lvl2pPr>
            <a:lvl3pPr marL="0" indent="0" algn="r" defTabSz="914400" rtl="0" eaLnBrk="1" latinLnBrk="0" hangingPunct="1">
              <a:defRPr sz="800" kern="1200">
                <a:solidFill>
                  <a:schemeClr val="tx1"/>
                </a:solidFill>
                <a:latin typeface="+mn-lt"/>
                <a:ea typeface="+mn-ea"/>
                <a:cs typeface="+mn-cs"/>
              </a:defRPr>
            </a:lvl3pPr>
            <a:lvl4pPr marL="0" indent="0" algn="r" defTabSz="914400" rtl="0" eaLnBrk="1" latinLnBrk="0" hangingPunct="1">
              <a:defRPr sz="800" kern="1200">
                <a:solidFill>
                  <a:schemeClr val="tx1"/>
                </a:solidFill>
                <a:latin typeface="+mn-lt"/>
                <a:ea typeface="+mn-ea"/>
                <a:cs typeface="+mn-cs"/>
              </a:defRPr>
            </a:lvl4pPr>
            <a:lvl5pPr marL="0" indent="0" algn="r" defTabSz="914400" rtl="0" eaLnBrk="1" latinLnBrk="0" hangingPunct="1">
              <a:defRPr sz="800" kern="1200">
                <a:solidFill>
                  <a:schemeClr val="tx1"/>
                </a:solidFill>
                <a:latin typeface="+mn-lt"/>
                <a:ea typeface="+mn-ea"/>
                <a:cs typeface="+mn-cs"/>
              </a:defRPr>
            </a:lvl5pPr>
            <a:lvl6pPr marL="0" indent="0" algn="r" defTabSz="914400" rtl="0" eaLnBrk="1" latinLnBrk="0" hangingPunct="1">
              <a:defRPr sz="800" kern="1200">
                <a:solidFill>
                  <a:schemeClr val="tx1"/>
                </a:solidFill>
                <a:latin typeface="+mn-lt"/>
                <a:ea typeface="+mn-ea"/>
                <a:cs typeface="+mn-cs"/>
              </a:defRPr>
            </a:lvl6pPr>
            <a:lvl7pPr marL="0" indent="0" algn="r" defTabSz="914400" rtl="0" eaLnBrk="1" latinLnBrk="0" hangingPunct="1">
              <a:defRPr sz="800" kern="1200">
                <a:solidFill>
                  <a:schemeClr val="tx1"/>
                </a:solidFill>
                <a:latin typeface="+mn-lt"/>
                <a:ea typeface="+mn-ea"/>
                <a:cs typeface="+mn-cs"/>
              </a:defRPr>
            </a:lvl7pPr>
            <a:lvl8pPr marL="0" indent="0" algn="r" defTabSz="914400" rtl="0" eaLnBrk="1" latinLnBrk="0" hangingPunct="1">
              <a:defRPr sz="800" kern="1200">
                <a:solidFill>
                  <a:schemeClr val="tx1"/>
                </a:solidFill>
                <a:latin typeface="+mn-lt"/>
                <a:ea typeface="+mn-ea"/>
                <a:cs typeface="+mn-cs"/>
              </a:defRPr>
            </a:lvl8pPr>
            <a:lvl9pPr marL="0" indent="0" algn="r" defTabSz="914400" rtl="0" eaLnBrk="1" latinLnBrk="0" hangingPunct="1">
              <a:defRPr sz="800" kern="1200">
                <a:solidFill>
                  <a:schemeClr val="tx1"/>
                </a:solidFill>
                <a:latin typeface="+mn-lt"/>
                <a:ea typeface="+mn-ea"/>
                <a:cs typeface="+mn-cs"/>
              </a:defRPr>
            </a:lvl9pPr>
          </a:lstStyle>
          <a:p>
            <a:fld id="{DB93E0DE-DE9E-43E9-A4D3-85B06637B40C}" type="slidenum">
              <a:rPr lang="de-DE" smtClean="0">
                <a:latin typeface="HelveticaNeue LT 55 Roman" panose="020B0604020202020204" pitchFamily="34" charset="0"/>
              </a:rPr>
              <a:pPr/>
              <a:t>‹Nr.›</a:t>
            </a:fld>
            <a:endParaRPr lang="de-DE">
              <a:latin typeface="HelveticaNeue LT 55 Roman" panose="020B0604020202020204" pitchFamily="34"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21438" y="1519417"/>
            <a:ext cx="5765995" cy="1471712"/>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519417"/>
            <a:ext cx="2259658" cy="4789308"/>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519416"/>
            <a:ext cx="2211207" cy="1471713"/>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247245"/>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28523" y="3946713"/>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 Verbindung 18">
            <a:extLst>
              <a:ext uri="{FF2B5EF4-FFF2-40B4-BE49-F238E27FC236}">
                <a16:creationId xmlns:a16="http://schemas.microsoft.com/office/drawing/2014/main" id="{9B77A34C-AF12-A840-9215-DF5F4DCB3BAB}"/>
              </a:ext>
            </a:extLst>
          </p:cNvPr>
          <p:cNvCxnSpPr>
            <a:cxnSpLocks/>
          </p:cNvCxnSpPr>
          <p:nvPr userDrawn="1"/>
        </p:nvCxnSpPr>
        <p:spPr bwMode="gray">
          <a:xfrm>
            <a:off x="5264419" y="5597986"/>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1741388"/>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576388"/>
            <a:ext cx="2096729" cy="1346274"/>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33" name="Rechteck 32">
            <a:extLst>
              <a:ext uri="{FF2B5EF4-FFF2-40B4-BE49-F238E27FC236}">
                <a16:creationId xmlns:a16="http://schemas.microsoft.com/office/drawing/2014/main" id="{101B71CF-0D91-9C42-ADE1-C72F09380ADA}"/>
              </a:ext>
            </a:extLst>
          </p:cNvPr>
          <p:cNvSpPr/>
          <p:nvPr userDrawn="1"/>
        </p:nvSpPr>
        <p:spPr>
          <a:xfrm>
            <a:off x="3053212" y="3175867"/>
            <a:ext cx="2211207" cy="1471713"/>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4" name="Textplatzhalter 39"/>
          <p:cNvSpPr>
            <a:spLocks noGrp="1"/>
          </p:cNvSpPr>
          <p:nvPr>
            <p:ph type="body" sz="quarter" idx="27"/>
          </p:nvPr>
        </p:nvSpPr>
        <p:spPr>
          <a:xfrm>
            <a:off x="3105511" y="3232839"/>
            <a:ext cx="2096729" cy="1346274"/>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35" name="Rechteck 34">
            <a:extLst>
              <a:ext uri="{FF2B5EF4-FFF2-40B4-BE49-F238E27FC236}">
                <a16:creationId xmlns:a16="http://schemas.microsoft.com/office/drawing/2014/main" id="{101B71CF-0D91-9C42-ADE1-C72F09380ADA}"/>
              </a:ext>
            </a:extLst>
          </p:cNvPr>
          <p:cNvSpPr/>
          <p:nvPr userDrawn="1"/>
        </p:nvSpPr>
        <p:spPr>
          <a:xfrm>
            <a:off x="3053212" y="4829562"/>
            <a:ext cx="2211207" cy="1471713"/>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6" name="Textplatzhalter 39"/>
          <p:cNvSpPr>
            <a:spLocks noGrp="1"/>
          </p:cNvSpPr>
          <p:nvPr>
            <p:ph type="body" sz="quarter" idx="28"/>
          </p:nvPr>
        </p:nvSpPr>
        <p:spPr>
          <a:xfrm>
            <a:off x="3105511" y="4886534"/>
            <a:ext cx="2096729" cy="1346274"/>
          </a:xfrm>
          <a:prstGeom prst="rect">
            <a:avLst/>
          </a:prstGeom>
        </p:spPr>
        <p:txBody>
          <a:bodyPr anchor="ctr"/>
          <a:lstStyle>
            <a:lvl1pPr algn="ctr">
              <a:defRPr lang="de-DE" sz="14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7" name="Textplatzhalter 6"/>
          <p:cNvSpPr>
            <a:spLocks noGrp="1"/>
          </p:cNvSpPr>
          <p:nvPr>
            <p:ph type="body" sz="quarter" idx="29"/>
          </p:nvPr>
        </p:nvSpPr>
        <p:spPr>
          <a:xfrm>
            <a:off x="5910263" y="1519238"/>
            <a:ext cx="5422900" cy="1471612"/>
          </a:xfrm>
          <a:prstGeom prst="rect">
            <a:avLst/>
          </a:prstGeom>
        </p:spPr>
        <p:txBody>
          <a:bodyPr anchor="ctr"/>
          <a:lstStyle>
            <a:lvl1pPr marL="285750" marR="0" indent="-2857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stStyle>
          <a:p>
            <a:pPr lvl="0"/>
            <a:r>
              <a:rPr lang="de-DE"/>
              <a:t>Mastertextformat bearbeiten</a:t>
            </a:r>
          </a:p>
          <a:p>
            <a:pPr lvl="1"/>
            <a:r>
              <a:rPr lang="de-DE"/>
              <a:t>Zweite Ebene</a:t>
            </a:r>
          </a:p>
        </p:txBody>
      </p:sp>
      <p:sp>
        <p:nvSpPr>
          <p:cNvPr id="39" name="Textplatzhalter 6"/>
          <p:cNvSpPr>
            <a:spLocks noGrp="1"/>
          </p:cNvSpPr>
          <p:nvPr>
            <p:ph type="body" sz="quarter" idx="30"/>
          </p:nvPr>
        </p:nvSpPr>
        <p:spPr>
          <a:xfrm>
            <a:off x="5892984" y="3198781"/>
            <a:ext cx="5422900" cy="1471612"/>
          </a:xfrm>
          <a:prstGeom prst="rect">
            <a:avLst/>
          </a:prstGeom>
        </p:spPr>
        <p:txBody>
          <a:bodyPr anchor="ctr"/>
          <a:lstStyle>
            <a:lvl1pPr marL="285750" marR="0" indent="-2857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stStyle>
          <a:p>
            <a:pPr lvl="0"/>
            <a:r>
              <a:rPr lang="de-DE"/>
              <a:t>Mastertextformat bearbeiten</a:t>
            </a:r>
          </a:p>
          <a:p>
            <a:pPr lvl="1"/>
            <a:r>
              <a:rPr lang="de-DE"/>
              <a:t>Zweite Ebene</a:t>
            </a:r>
          </a:p>
        </p:txBody>
      </p:sp>
      <p:sp>
        <p:nvSpPr>
          <p:cNvPr id="40" name="Textplatzhalter 6"/>
          <p:cNvSpPr>
            <a:spLocks noGrp="1"/>
          </p:cNvSpPr>
          <p:nvPr>
            <p:ph type="body" sz="quarter" idx="31"/>
          </p:nvPr>
        </p:nvSpPr>
        <p:spPr>
          <a:xfrm>
            <a:off x="5892984" y="4837113"/>
            <a:ext cx="5422900" cy="1471612"/>
          </a:xfrm>
          <a:prstGeom prst="rect">
            <a:avLst/>
          </a:prstGeom>
        </p:spPr>
        <p:txBody>
          <a:bodyPr anchor="ctr"/>
          <a:lstStyle>
            <a:lvl1pPr marL="285750" marR="0" indent="-285750" algn="l" defTabSz="914400" rtl="0" eaLnBrk="1" fontAlgn="auto" latinLnBrk="0" hangingPunct="1">
              <a:lnSpc>
                <a:spcPct val="100000"/>
              </a:lnSpc>
              <a:spcBef>
                <a:spcPts val="0"/>
              </a:spcBef>
              <a:spcAft>
                <a:spcPts val="600"/>
              </a:spcAft>
              <a:buClr>
                <a:schemeClr val="accent5"/>
              </a:buClr>
              <a:buSzTx/>
              <a:buFont typeface="Arial" panose="020B0604020202020204" pitchFamily="34" charset="0"/>
              <a:buChar char="+"/>
              <a:tabLst/>
              <a:defRPr sz="1200"/>
            </a:lvl1pPr>
          </a:lstStyle>
          <a:p>
            <a:pPr lvl="0"/>
            <a:r>
              <a:rPr lang="de-DE"/>
              <a:t>Mastertextformat bearbeiten</a:t>
            </a:r>
          </a:p>
          <a:p>
            <a:pPr lvl="1"/>
            <a:r>
              <a:rPr lang="de-DE"/>
              <a:t>Zweite Ebene</a:t>
            </a:r>
          </a:p>
        </p:txBody>
      </p:sp>
    </p:spTree>
    <p:extLst>
      <p:ext uri="{BB962C8B-B14F-4D97-AF65-F5344CB8AC3E}">
        <p14:creationId xmlns:p14="http://schemas.microsoft.com/office/powerpoint/2010/main" val="4036188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bwMode="gray">
          <a:xfrm>
            <a:off x="700679" y="673095"/>
            <a:ext cx="10822650" cy="897505"/>
          </a:xfrm>
          <a:prstGeom prst="rect">
            <a:avLst/>
          </a:prstGeom>
        </p:spPr>
        <p:txBody>
          <a:bodyPr vert="horz" lIns="0" tIns="0" rIns="0" bIns="0" rtlCol="0" anchor="t">
            <a:noAutofit/>
          </a:bodyPr>
          <a:lstStyle/>
          <a:p>
            <a:r>
              <a:rPr lang="de-DE" dirty="0"/>
              <a:t>Titelmasterformat durch Klicken bearbeiten</a:t>
            </a:r>
          </a:p>
        </p:txBody>
      </p:sp>
      <p:sp>
        <p:nvSpPr>
          <p:cNvPr id="4" name="Datumsplatzhalter 3"/>
          <p:cNvSpPr>
            <a:spLocks noGrp="1"/>
          </p:cNvSpPr>
          <p:nvPr>
            <p:ph type="dt" sz="half" idx="2"/>
          </p:nvPr>
        </p:nvSpPr>
        <p:spPr bwMode="gray">
          <a:xfrm>
            <a:off x="10719784" y="6676632"/>
            <a:ext cx="519747" cy="11668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solidFill>
                  <a:schemeClr val="tx1"/>
                </a:solidFill>
              </a:defRPr>
            </a:lvl7pPr>
            <a:lvl8pPr marL="0" indent="0" algn="r">
              <a:defRPr sz="800">
                <a:solidFill>
                  <a:schemeClr val="tx1"/>
                </a:solidFill>
              </a:defRPr>
            </a:lvl8pPr>
            <a:lvl9pPr marL="0" indent="0" algn="r">
              <a:defRPr sz="800">
                <a:solidFill>
                  <a:schemeClr val="tx1"/>
                </a:solidFill>
              </a:defRPr>
            </a:lvl9pPr>
          </a:lstStyle>
          <a:p>
            <a:r>
              <a:rPr lang="de-DE"/>
              <a:t>17.06.2021</a:t>
            </a:r>
            <a:endParaRPr lang="de-DE" dirty="0"/>
          </a:p>
        </p:txBody>
      </p:sp>
      <p:sp>
        <p:nvSpPr>
          <p:cNvPr id="5" name="Fußzeilenplatzhalter 4"/>
          <p:cNvSpPr>
            <a:spLocks noGrp="1"/>
          </p:cNvSpPr>
          <p:nvPr>
            <p:ph type="ftr" sz="quarter" idx="3"/>
          </p:nvPr>
        </p:nvSpPr>
        <p:spPr bwMode="gray">
          <a:xfrm>
            <a:off x="6262029" y="6676632"/>
            <a:ext cx="4373345" cy="11668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tabLst/>
              <a:defRPr sz="800">
                <a:solidFill>
                  <a:schemeClr val="tx1"/>
                </a:solidFill>
              </a:defRPr>
            </a:lvl5pPr>
            <a:lvl6pPr marL="0" indent="0" algn="r">
              <a:defRPr sz="800">
                <a:solidFill>
                  <a:schemeClr val="tx1"/>
                </a:solidFill>
              </a:defRPr>
            </a:lvl6pPr>
            <a:lvl7pPr marL="0" indent="0" algn="r">
              <a:defRPr sz="800">
                <a:solidFill>
                  <a:schemeClr val="tx1"/>
                </a:solidFill>
              </a:defRPr>
            </a:lvl7pPr>
            <a:lvl8pPr marL="0" indent="0" algn="r">
              <a:defRPr sz="800">
                <a:solidFill>
                  <a:schemeClr val="tx1"/>
                </a:solidFill>
              </a:defRPr>
            </a:lvl8pPr>
            <a:lvl9pPr marL="0" indent="0" algn="r">
              <a:defRPr sz="800">
                <a:solidFill>
                  <a:schemeClr val="tx1"/>
                </a:solidFill>
              </a:defRPr>
            </a:lvl9pPr>
          </a:lstStyle>
          <a:p>
            <a:r>
              <a:rPr lang="de-DE" dirty="0"/>
              <a:t>expertenmeetings &amp; digitalday</a:t>
            </a:r>
          </a:p>
        </p:txBody>
      </p:sp>
      <p:sp>
        <p:nvSpPr>
          <p:cNvPr id="6" name="Foliennummernplatzhalter 5"/>
          <p:cNvSpPr>
            <a:spLocks noGrp="1"/>
          </p:cNvSpPr>
          <p:nvPr>
            <p:ph type="sldNum" sz="quarter" idx="4"/>
          </p:nvPr>
        </p:nvSpPr>
        <p:spPr bwMode="gray">
          <a:xfrm>
            <a:off x="11261025" y="6674576"/>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cxnSp>
        <p:nvCxnSpPr>
          <p:cNvPr id="8" name="Gerade Verbindung 7">
            <a:extLst>
              <a:ext uri="{FF2B5EF4-FFF2-40B4-BE49-F238E27FC236}">
                <a16:creationId xmlns:a16="http://schemas.microsoft.com/office/drawing/2014/main" id="{5719CF6C-4682-F948-B696-543BB08E0452}"/>
              </a:ext>
            </a:extLst>
          </p:cNvPr>
          <p:cNvCxnSpPr/>
          <p:nvPr/>
        </p:nvCxnSpPr>
        <p:spPr bwMode="gray">
          <a:xfrm>
            <a:off x="0" y="6601171"/>
            <a:ext cx="12190413" cy="0"/>
          </a:xfrm>
          <a:prstGeom prst="line">
            <a:avLst/>
          </a:prstGeom>
          <a:ln w="19050">
            <a:solidFill>
              <a:srgbClr val="B61D33"/>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p:nvCxnSpPr>
        <p:spPr bwMode="gray">
          <a:xfrm>
            <a:off x="11281735" y="6689729"/>
            <a:ext cx="0" cy="9525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p:nvCxnSpPr>
        <p:spPr bwMode="gray">
          <a:xfrm>
            <a:off x="10677580" y="6689729"/>
            <a:ext cx="0" cy="9525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Textfeld 6"/>
          <p:cNvSpPr txBox="1"/>
          <p:nvPr userDrawn="1"/>
        </p:nvSpPr>
        <p:spPr bwMode="gray">
          <a:xfrm>
            <a:off x="389299" y="1822532"/>
            <a:ext cx="65" cy="184666"/>
          </a:xfrm>
          <a:prstGeom prst="rect">
            <a:avLst/>
          </a:prstGeom>
          <a:noFill/>
        </p:spPr>
        <p:txBody>
          <a:bodyPr wrap="none" lIns="0" tIns="0" rIns="0" bIns="0" rtlCol="0">
            <a:spAutoFit/>
          </a:bodyPr>
          <a:lstStyle/>
          <a:p>
            <a:endParaRPr lang="de-DE" sz="1200" dirty="0"/>
          </a:p>
        </p:txBody>
      </p:sp>
      <p:sp>
        <p:nvSpPr>
          <p:cNvPr id="12" name="Textplatzhalter 11"/>
          <p:cNvSpPr>
            <a:spLocks noGrp="1"/>
          </p:cNvSpPr>
          <p:nvPr>
            <p:ph type="body" idx="1"/>
          </p:nvPr>
        </p:nvSpPr>
        <p:spPr>
          <a:xfrm>
            <a:off x="702000" y="1821600"/>
            <a:ext cx="10821600" cy="4546800"/>
          </a:xfrm>
          <a:prstGeom prst="rect">
            <a:avLst/>
          </a:prstGeom>
        </p:spPr>
        <p:txBody>
          <a:bodyPr vert="horz" lIns="91440" tIns="45720" rIns="91440" bIns="45720" rtlCol="0">
            <a:normAutofit/>
          </a:bodyPr>
          <a:lstStyle/>
          <a:p>
            <a:pPr lvl="0"/>
            <a:r>
              <a:rPr lang="de-DE" dirty="0"/>
              <a:t>Formatvorlagen des Textmasters bearbeiten</a:t>
            </a:r>
          </a:p>
        </p:txBody>
      </p:sp>
      <p:pic>
        <p:nvPicPr>
          <p:cNvPr id="3" name="Grafik 2"/>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9112275" y="231712"/>
            <a:ext cx="2379638" cy="237600"/>
          </a:xfrm>
          <a:prstGeom prst="rect">
            <a:avLst/>
          </a:prstGeom>
        </p:spPr>
      </p:pic>
    </p:spTree>
    <p:extLst>
      <p:ext uri="{BB962C8B-B14F-4D97-AF65-F5344CB8AC3E}">
        <p14:creationId xmlns:p14="http://schemas.microsoft.com/office/powerpoint/2010/main" val="2285385421"/>
      </p:ext>
    </p:extLst>
  </p:cSld>
  <p:clrMap bg1="lt1" tx1="dk1" bg2="lt2" tx2="dk2" accent1="accent1" accent2="accent2" accent3="accent3" accent4="accent4" accent5="accent5" accent6="accent6" hlink="hlink" folHlink="folHlink"/>
  <p:sldLayoutIdLst>
    <p:sldLayoutId id="2147483734" r:id="rId1"/>
    <p:sldLayoutId id="2147483742" r:id="rId2"/>
    <p:sldLayoutId id="2147483739" r:id="rId3"/>
    <p:sldLayoutId id="2147483740" r:id="rId4"/>
    <p:sldLayoutId id="2147483736" r:id="rId5"/>
    <p:sldLayoutId id="2147483737" r:id="rId6"/>
    <p:sldLayoutId id="2147483738" r:id="rId7"/>
    <p:sldLayoutId id="2147483754" r:id="rId8"/>
    <p:sldLayoutId id="2147483753" r:id="rId9"/>
    <p:sldLayoutId id="2147483745" r:id="rId10"/>
    <p:sldLayoutId id="2147483752" r:id="rId11"/>
    <p:sldLayoutId id="2147483746" r:id="rId12"/>
    <p:sldLayoutId id="2147483747" r:id="rId13"/>
    <p:sldLayoutId id="2147483748" r:id="rId14"/>
    <p:sldLayoutId id="2147483751" r:id="rId15"/>
    <p:sldLayoutId id="2147483750" r:id="rId16"/>
    <p:sldLayoutId id="2147483755" r:id="rId17"/>
    <p:sldLayoutId id="2147483756" r:id="rId18"/>
    <p:sldLayoutId id="2147483758" r:id="rId1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100000"/>
        </a:lnSpc>
        <a:spcBef>
          <a:spcPct val="0"/>
        </a:spcBef>
        <a:buNone/>
        <a:defRPr sz="3200" b="1"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p:titleStyle>
    <p:bodyStyle>
      <a:lvl1pPr marL="0" indent="0" algn="l" defTabSz="914400" rtl="0" eaLnBrk="1" latinLnBrk="0" hangingPunct="1">
        <a:spcBef>
          <a:spcPts val="0"/>
        </a:spcBef>
        <a:spcAft>
          <a:spcPts val="600"/>
        </a:spcAft>
        <a:buFontTx/>
        <a:buNone/>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2pPr>
      <a:lvl3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3pPr>
      <a:lvl4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4pPr>
      <a:lvl5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5" pos="3929" userDrawn="1">
          <p15:clr>
            <a:srgbClr val="F26B43"/>
          </p15:clr>
        </p15:guide>
        <p15:guide id="6" pos="7241" userDrawn="1">
          <p15:clr>
            <a:srgbClr val="F26B43"/>
          </p15:clr>
        </p15:guide>
        <p15:guide id="8" orient="horz" pos="3975" userDrawn="1">
          <p15:clr>
            <a:srgbClr val="F26B43"/>
          </p15:clr>
        </p15:guide>
        <p15:guide id="9" orient="horz" pos="1146" userDrawn="1">
          <p15:clr>
            <a:srgbClr val="F26B43"/>
          </p15:clr>
        </p15:guide>
        <p15:guide id="10" orient="horz" pos="998" userDrawn="1">
          <p15:clr>
            <a:srgbClr val="F26B43"/>
          </p15:clr>
        </p15:guide>
        <p15:guide id="11" pos="437" userDrawn="1">
          <p15:clr>
            <a:srgbClr val="F26B43"/>
          </p15:clr>
        </p15:guide>
        <p15:guide id="12" pos="374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patrique.katzschner@nexus-schweiz.ch" TargetMode="Externa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18.xml"/><Relationship Id="rId1" Type="http://schemas.openxmlformats.org/officeDocument/2006/relationships/tags" Target="../tags/tag1.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pPr lvl="8"/>
            <a:r>
              <a:rPr lang="de-DE"/>
              <a:t>17.06.2021</a:t>
            </a:r>
            <a:endParaRPr lang="de-DE" dirty="0"/>
          </a:p>
        </p:txBody>
      </p:sp>
      <p:sp>
        <p:nvSpPr>
          <p:cNvPr id="3" name="Fußzeilenplatzhalter 2"/>
          <p:cNvSpPr>
            <a:spLocks noGrp="1"/>
          </p:cNvSpPr>
          <p:nvPr>
            <p:ph type="ftr" sz="quarter" idx="11"/>
          </p:nvPr>
        </p:nvSpPr>
        <p:spPr>
          <a:xfrm>
            <a:off x="5713387" y="6686257"/>
            <a:ext cx="4373345" cy="116681"/>
          </a:xfrm>
        </p:spPr>
        <p:txBody>
          <a:bodyPr/>
          <a:lstStyle/>
          <a:p>
            <a:pPr lvl="8"/>
            <a:r>
              <a:rPr lang="de-DE" dirty="0"/>
              <a:t>NEXUS Expertenmeeting Spitex NEXUS / BI</a:t>
            </a:r>
          </a:p>
        </p:txBody>
      </p:sp>
      <p:sp>
        <p:nvSpPr>
          <p:cNvPr id="4" name="Foliennummernplatzhalter 3"/>
          <p:cNvSpPr>
            <a:spLocks noGrp="1"/>
          </p:cNvSpPr>
          <p:nvPr>
            <p:ph type="sldNum" sz="quarter" idx="12"/>
          </p:nvPr>
        </p:nvSpPr>
        <p:spPr/>
        <p:txBody>
          <a:bodyPr/>
          <a:lstStyle/>
          <a:p>
            <a:pPr lvl="8"/>
            <a:fld id="{DB93E0DE-DE9E-43E9-A4D3-85B06637B40C}" type="slidenum">
              <a:rPr lang="de-DE" smtClean="0"/>
              <a:pPr lvl="8"/>
              <a:t>1</a:t>
            </a:fld>
            <a:endParaRPr lang="de-DE" dirty="0"/>
          </a:p>
        </p:txBody>
      </p:sp>
      <p:sp>
        <p:nvSpPr>
          <p:cNvPr id="5" name="Titel 4"/>
          <p:cNvSpPr>
            <a:spLocks noGrp="1"/>
          </p:cNvSpPr>
          <p:nvPr>
            <p:ph type="ctrTitle"/>
          </p:nvPr>
        </p:nvSpPr>
        <p:spPr/>
        <p:txBody>
          <a:bodyPr/>
          <a:lstStyle/>
          <a:p>
            <a:r>
              <a:rPr lang="de-CH" sz="3200" dirty="0"/>
              <a:t>Nexus / BI</a:t>
            </a:r>
            <a:br>
              <a:rPr lang="de-CH" sz="3200" dirty="0"/>
            </a:br>
            <a:br>
              <a:rPr lang="de-CH" sz="3200" dirty="0"/>
            </a:br>
            <a:r>
              <a:rPr lang="de-CH" sz="2800" b="0" dirty="0"/>
              <a:t>Patrique Katzschner</a:t>
            </a:r>
            <a:br>
              <a:rPr lang="de-CH" sz="2800" b="0" dirty="0"/>
            </a:br>
            <a:br>
              <a:rPr lang="de-CH" sz="2800" b="0" dirty="0"/>
            </a:br>
            <a:endParaRPr lang="de-CH" sz="2800" dirty="0"/>
          </a:p>
        </p:txBody>
      </p:sp>
      <p:sp>
        <p:nvSpPr>
          <p:cNvPr id="6" name="Untertitel 5"/>
          <p:cNvSpPr>
            <a:spLocks noGrp="1"/>
          </p:cNvSpPr>
          <p:nvPr>
            <p:ph type="subTitle" idx="1"/>
          </p:nvPr>
        </p:nvSpPr>
        <p:spPr/>
        <p:txBody>
          <a:bodyPr/>
          <a:lstStyle/>
          <a:p>
            <a:r>
              <a:rPr lang="de-CH" dirty="0"/>
              <a:t>NEXUS EXPERTENMEETING Spitex</a:t>
            </a:r>
          </a:p>
        </p:txBody>
      </p:sp>
      <p:sp>
        <p:nvSpPr>
          <p:cNvPr id="7" name="Diagonaler Streifen 6"/>
          <p:cNvSpPr/>
          <p:nvPr/>
        </p:nvSpPr>
        <p:spPr bwMode="gray">
          <a:xfrm rot="10800000">
            <a:off x="10257683" y="5194570"/>
            <a:ext cx="1932730" cy="1663430"/>
          </a:xfrm>
          <a:prstGeom prst="diagStrip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sz="1800" dirty="0">
              <a:solidFill>
                <a:schemeClr val="tx1"/>
              </a:solidFill>
            </a:endParaRPr>
          </a:p>
        </p:txBody>
      </p:sp>
      <p:sp>
        <p:nvSpPr>
          <p:cNvPr id="8" name="Textfeld 7"/>
          <p:cNvSpPr txBox="1"/>
          <p:nvPr/>
        </p:nvSpPr>
        <p:spPr bwMode="gray">
          <a:xfrm rot="19091926">
            <a:off x="10684539" y="6067507"/>
            <a:ext cx="1638624" cy="276999"/>
          </a:xfrm>
          <a:prstGeom prst="rect">
            <a:avLst/>
          </a:prstGeom>
          <a:noFill/>
        </p:spPr>
        <p:txBody>
          <a:bodyPr wrap="square" lIns="0" tIns="0" rIns="0" bIns="0" rtlCol="0">
            <a:spAutoFit/>
          </a:bodyPr>
          <a:lstStyle/>
          <a:p>
            <a:pPr algn="ctr"/>
            <a:r>
              <a:rPr lang="de-CH" b="1" dirty="0">
                <a:solidFill>
                  <a:schemeClr val="bg1"/>
                </a:solidFill>
              </a:rPr>
              <a:t>2022</a:t>
            </a:r>
          </a:p>
        </p:txBody>
      </p:sp>
    </p:spTree>
    <p:extLst>
      <p:ext uri="{BB962C8B-B14F-4D97-AF65-F5344CB8AC3E}">
        <p14:creationId xmlns:p14="http://schemas.microsoft.com/office/powerpoint/2010/main" val="761769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dirty="0"/>
              <a:t>09.06.2022</a:t>
            </a:r>
          </a:p>
        </p:txBody>
      </p:sp>
      <p:sp>
        <p:nvSpPr>
          <p:cNvPr id="3" name="Fußzeilenplatzhalter 2"/>
          <p:cNvSpPr>
            <a:spLocks noGrp="1"/>
          </p:cNvSpPr>
          <p:nvPr>
            <p:ph type="ftr" sz="quarter" idx="11"/>
          </p:nvPr>
        </p:nvSpPr>
        <p:spPr/>
        <p:txBody>
          <a:bodyPr/>
          <a:lstStyle/>
          <a:p>
            <a:r>
              <a:rPr lang="de-DE" dirty="0"/>
              <a:t>NEXUS Expertenmeeting Spitex NEXUS / BI</a:t>
            </a:r>
          </a:p>
        </p:txBody>
      </p:sp>
      <p:sp>
        <p:nvSpPr>
          <p:cNvPr id="4" name="Foliennummernplatzhalter 3"/>
          <p:cNvSpPr>
            <a:spLocks noGrp="1"/>
          </p:cNvSpPr>
          <p:nvPr>
            <p:ph type="sldNum" sz="quarter" idx="12"/>
          </p:nvPr>
        </p:nvSpPr>
        <p:spPr/>
        <p:txBody>
          <a:bodyPr/>
          <a:lstStyle/>
          <a:p>
            <a:fld id="{DB93E0DE-DE9E-43E9-A4D3-85B06637B40C}" type="slidenum">
              <a:rPr lang="de-DE" smtClean="0"/>
              <a:t>10</a:t>
            </a:fld>
            <a:endParaRPr lang="de-DE"/>
          </a:p>
        </p:txBody>
      </p:sp>
      <p:sp>
        <p:nvSpPr>
          <p:cNvPr id="5" name="Titel 4"/>
          <p:cNvSpPr>
            <a:spLocks noGrp="1"/>
          </p:cNvSpPr>
          <p:nvPr>
            <p:ph type="title"/>
          </p:nvPr>
        </p:nvSpPr>
        <p:spPr/>
        <p:txBody>
          <a:bodyPr/>
          <a:lstStyle/>
          <a:p>
            <a:r>
              <a:rPr lang="de-DE" dirty="0"/>
              <a:t>4.a : Pflegeplanungs-Cubes</a:t>
            </a:r>
          </a:p>
        </p:txBody>
      </p:sp>
      <p:sp>
        <p:nvSpPr>
          <p:cNvPr id="7" name="Inhaltsplatzhalter 6"/>
          <p:cNvSpPr>
            <a:spLocks noGrp="1"/>
          </p:cNvSpPr>
          <p:nvPr>
            <p:ph sz="quarter" idx="15"/>
          </p:nvPr>
        </p:nvSpPr>
        <p:spPr>
          <a:xfrm>
            <a:off x="700679" y="1816403"/>
            <a:ext cx="10082340" cy="2792010"/>
          </a:xfrm>
        </p:spPr>
        <p:txBody>
          <a:bodyPr>
            <a:normAutofit fontScale="85000" lnSpcReduction="20000"/>
          </a:bodyPr>
          <a:lstStyle/>
          <a:p>
            <a:pPr marL="0" indent="0">
              <a:buNone/>
            </a:pPr>
            <a:r>
              <a:rPr lang="de-CH" sz="2100" b="1" dirty="0"/>
              <a:t>Neue Cubes:</a:t>
            </a:r>
          </a:p>
          <a:p>
            <a:pPr marL="0" indent="0">
              <a:buNone/>
            </a:pPr>
            <a:endParaRPr lang="de-CH" sz="2000" dirty="0"/>
          </a:p>
          <a:p>
            <a:r>
              <a:rPr lang="de-CH" sz="2100" dirty="0" err="1"/>
              <a:t>SpitexPflegedokuRAICube</a:t>
            </a:r>
            <a:endParaRPr lang="de-CH" sz="2100" dirty="0"/>
          </a:p>
          <a:p>
            <a:pPr lvl="1"/>
            <a:r>
              <a:rPr lang="de-CH" sz="1800" dirty="0"/>
              <a:t>Ausgabe der RAI-Abklärungstool-Daten</a:t>
            </a:r>
          </a:p>
          <a:p>
            <a:pPr lvl="1"/>
            <a:endParaRPr lang="de-CH" sz="1800" dirty="0"/>
          </a:p>
          <a:p>
            <a:r>
              <a:rPr lang="de-CH" sz="2100" dirty="0" err="1"/>
              <a:t>SpitexMedikationCube</a:t>
            </a:r>
            <a:endParaRPr lang="de-CH" sz="2100" dirty="0"/>
          </a:p>
          <a:p>
            <a:pPr lvl="1"/>
            <a:r>
              <a:rPr lang="de-CH" sz="1800" dirty="0"/>
              <a:t>Ausgabe der Anwendungsmöglichkeiten, Angabe zur Einnahme und Dosierung und Art der Medikamente</a:t>
            </a:r>
          </a:p>
          <a:p>
            <a:pPr lvl="1"/>
            <a:endParaRPr lang="de-CH" sz="1800" dirty="0"/>
          </a:p>
          <a:p>
            <a:r>
              <a:rPr lang="de-CH" sz="2100" dirty="0" err="1"/>
              <a:t>SpitexNandaCube</a:t>
            </a:r>
            <a:endParaRPr lang="de-CH" sz="2100" dirty="0"/>
          </a:p>
          <a:p>
            <a:pPr lvl="1"/>
            <a:r>
              <a:rPr lang="de-CH" sz="1800" dirty="0"/>
              <a:t>Ausgabe der </a:t>
            </a:r>
            <a:r>
              <a:rPr lang="de-CH" sz="1800" dirty="0" err="1"/>
              <a:t>Nanda</a:t>
            </a:r>
            <a:r>
              <a:rPr lang="de-CH" sz="1800" dirty="0"/>
              <a:t> Ressourcen, Symptome, Ursachen und Ziele</a:t>
            </a:r>
          </a:p>
        </p:txBody>
      </p:sp>
      <p:sp>
        <p:nvSpPr>
          <p:cNvPr id="9" name="Inhaltsplatzhalter 6"/>
          <p:cNvSpPr txBox="1">
            <a:spLocks/>
          </p:cNvSpPr>
          <p:nvPr/>
        </p:nvSpPr>
        <p:spPr>
          <a:xfrm>
            <a:off x="700679" y="4940602"/>
            <a:ext cx="10082340" cy="1536398"/>
          </a:xfrm>
          <a:prstGeom prst="rect">
            <a:avLst/>
          </a:prstGeom>
        </p:spPr>
        <p:txBody>
          <a:bodyPr vert="horz" lIns="91440" tIns="45720" rIns="91440" bIns="45720" rtlCol="0">
            <a:normAutofit/>
          </a:bodyPr>
          <a:lstStyle>
            <a:lvl1pPr marL="342900" indent="-342900" algn="l" defTabSz="914400" rtl="0" eaLnBrk="1" latinLnBrk="0" hangingPunct="1">
              <a:spcBef>
                <a:spcPts val="0"/>
              </a:spcBef>
              <a:spcAft>
                <a:spcPts val="600"/>
              </a:spcAft>
              <a:buClr>
                <a:schemeClr val="accent5"/>
              </a:buClr>
              <a:buFont typeface="HelveticaNeue LT 43 LightEx" panose="020B0503020202020204" pitchFamily="34" charset="0"/>
              <a:buChar char="+"/>
              <a:defRPr sz="1800" b="0" i="0" kern="1200">
                <a:solidFill>
                  <a:schemeClr val="tx1">
                    <a:lumMod val="85000"/>
                    <a:lumOff val="15000"/>
                  </a:schemeClr>
                </a:solidFill>
                <a:latin typeface="+mn-lt"/>
                <a:ea typeface="HelveticaNeue LT 55 Roman" panose="020B0604020202020204" pitchFamily="34" charset="0"/>
                <a:cs typeface="HelveticaNeue LT 55 Roman" panose="020B0604020202020204" pitchFamily="34" charset="0"/>
              </a:defRPr>
            </a:lvl1pPr>
            <a:lvl2pPr marL="742950" indent="-285750" algn="l" defTabSz="914400" rtl="0" eaLnBrk="1" latinLnBrk="0" hangingPunct="1">
              <a:spcBef>
                <a:spcPts val="0"/>
              </a:spcBef>
              <a:spcAft>
                <a:spcPts val="600"/>
              </a:spcAft>
              <a:buClr>
                <a:schemeClr val="accent5"/>
              </a:buClr>
              <a:buFont typeface="HelveticaNeue LT 43 LightEx" panose="020B0503020202020204" pitchFamily="34" charset="0"/>
              <a:buChar char="+"/>
              <a:defRPr sz="1600" b="0" i="0" kern="1200" baseline="0">
                <a:solidFill>
                  <a:schemeClr val="tx1">
                    <a:lumMod val="85000"/>
                    <a:lumOff val="15000"/>
                  </a:schemeClr>
                </a:solidFill>
                <a:latin typeface="+mn-lt"/>
                <a:ea typeface="HelveticaNeue LT 55 Roman" panose="020B0604020202020204" pitchFamily="34" charset="0"/>
                <a:cs typeface="HelveticaNeue LT 55 Roman" panose="020B0604020202020204" pitchFamily="34" charset="0"/>
              </a:defRPr>
            </a:lvl2pPr>
            <a:lvl3pPr marL="1143000" indent="-228600" algn="l" defTabSz="914400" rtl="0" eaLnBrk="1" latinLnBrk="0" hangingPunct="1">
              <a:spcBef>
                <a:spcPts val="0"/>
              </a:spcBef>
              <a:spcAft>
                <a:spcPts val="600"/>
              </a:spcAft>
              <a:buClr>
                <a:schemeClr val="accent5"/>
              </a:buClr>
              <a:buFont typeface="HelveticaNeue LT 43 LightEx" panose="020B0503020202020204" pitchFamily="34" charset="0"/>
              <a:buChar char="+"/>
              <a:defRPr sz="1400" b="0" i="0" kern="1200" baseline="0">
                <a:solidFill>
                  <a:schemeClr val="tx1">
                    <a:lumMod val="85000"/>
                    <a:lumOff val="15000"/>
                  </a:schemeClr>
                </a:solidFill>
                <a:latin typeface="+mn-lt"/>
                <a:ea typeface="HelveticaNeue LT 55 Roman" panose="020B0604020202020204" pitchFamily="34" charset="0"/>
                <a:cs typeface="HelveticaNeue LT 55 Roman" panose="020B0604020202020204" pitchFamily="34" charset="0"/>
              </a:defRPr>
            </a:lvl3pPr>
            <a:lvl4pPr marL="1600200" indent="-228600" algn="l" defTabSz="914400" rtl="0" eaLnBrk="1" latinLnBrk="0" hangingPunct="1">
              <a:spcBef>
                <a:spcPts val="0"/>
              </a:spcBef>
              <a:spcAft>
                <a:spcPts val="600"/>
              </a:spcAft>
              <a:buClr>
                <a:schemeClr val="accent5"/>
              </a:buClr>
              <a:buFont typeface="HelveticaNeue LT 43 LightEx" panose="020B0503020202020204" pitchFamily="34" charset="0"/>
              <a:buChar char="+"/>
              <a:defRPr sz="1200" b="0" i="0" kern="1200">
                <a:solidFill>
                  <a:schemeClr val="tx1">
                    <a:lumMod val="85000"/>
                    <a:lumOff val="15000"/>
                  </a:schemeClr>
                </a:solidFill>
                <a:latin typeface="+mn-lt"/>
                <a:ea typeface="HelveticaNeue LT 55 Roman" panose="020B0604020202020204" pitchFamily="34" charset="0"/>
                <a:cs typeface="HelveticaNeue LT 55 Roman" panose="020B0604020202020204" pitchFamily="34" charset="0"/>
              </a:defRPr>
            </a:lvl4pPr>
            <a:lvl5pPr marL="2057400" indent="-228600" algn="l" defTabSz="914400" rtl="0" eaLnBrk="1" latinLnBrk="0" hangingPunct="1">
              <a:spcBef>
                <a:spcPts val="0"/>
              </a:spcBef>
              <a:spcAft>
                <a:spcPts val="600"/>
              </a:spcAft>
              <a:buClr>
                <a:schemeClr val="accent5"/>
              </a:buClr>
              <a:buFont typeface="HelveticaNeue LT 43 LightEx" panose="020B0503020202020204" pitchFamily="34" charset="0"/>
              <a:buChar char="+"/>
              <a:defRPr sz="1800" b="0" i="0" kern="1200" baseline="0">
                <a:solidFill>
                  <a:schemeClr val="tx1">
                    <a:lumMod val="85000"/>
                    <a:lumOff val="15000"/>
                  </a:schemeClr>
                </a:solidFill>
                <a:latin typeface="+mn-lt"/>
                <a:ea typeface="HelveticaNeue LT 55 Roman" panose="020B0604020202020204" pitchFamily="34" charset="0"/>
                <a:cs typeface="HelveticaNeue LT 55 Roman" panose="020B0604020202020204" pitchFamily="34"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a:lstStyle>
          <a:p>
            <a:pPr marL="0" indent="0">
              <a:buFont typeface="HelveticaNeue LT 43 LightEx" panose="020B0503020202020204" pitchFamily="34" charset="0"/>
              <a:buNone/>
            </a:pPr>
            <a:r>
              <a:rPr lang="de-CH" b="1" dirty="0"/>
              <a:t>Erhältlich als Lizenz im Cube-Set:</a:t>
            </a:r>
          </a:p>
          <a:p>
            <a:pPr marL="0" indent="0">
              <a:buFont typeface="HelveticaNeue LT 43 LightEx" panose="020B0503020202020204" pitchFamily="34" charset="0"/>
              <a:buNone/>
            </a:pPr>
            <a:endParaRPr lang="de-CH" b="1" dirty="0"/>
          </a:p>
          <a:p>
            <a:r>
              <a:rPr lang="de-CH" dirty="0" err="1"/>
              <a:t>SpitexPflegeCube</a:t>
            </a:r>
            <a:endParaRPr lang="de-CH" dirty="0"/>
          </a:p>
          <a:p>
            <a:pPr marL="0" indent="0">
              <a:buFont typeface="HelveticaNeue LT 43 LightEx" panose="020B0503020202020204" pitchFamily="34" charset="0"/>
              <a:buNone/>
            </a:pPr>
            <a:endParaRPr lang="de-CH" sz="2000" dirty="0"/>
          </a:p>
        </p:txBody>
      </p:sp>
    </p:spTree>
    <p:extLst>
      <p:ext uri="{BB962C8B-B14F-4D97-AF65-F5344CB8AC3E}">
        <p14:creationId xmlns:p14="http://schemas.microsoft.com/office/powerpoint/2010/main" val="3748855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pPr lvl="8"/>
            <a:r>
              <a:rPr lang="de-DE" dirty="0"/>
              <a:t>09.06.2022</a:t>
            </a:r>
          </a:p>
        </p:txBody>
      </p:sp>
      <p:sp>
        <p:nvSpPr>
          <p:cNvPr id="3" name="Fußzeilenplatzhalter 2"/>
          <p:cNvSpPr>
            <a:spLocks noGrp="1"/>
          </p:cNvSpPr>
          <p:nvPr>
            <p:ph type="ftr" sz="quarter" idx="11"/>
          </p:nvPr>
        </p:nvSpPr>
        <p:spPr>
          <a:xfrm>
            <a:off x="6262029" y="6676632"/>
            <a:ext cx="4373345" cy="116681"/>
          </a:xfrm>
        </p:spPr>
        <p:txBody>
          <a:bodyPr/>
          <a:lstStyle/>
          <a:p>
            <a:pPr lvl="8"/>
            <a:r>
              <a:rPr lang="de-DE" dirty="0"/>
              <a:t>NEXUS Expertenmeeting Spitex NEXUS / BI</a:t>
            </a:r>
          </a:p>
        </p:txBody>
      </p:sp>
      <p:sp>
        <p:nvSpPr>
          <p:cNvPr id="4" name="Foliennummernplatzhalter 3"/>
          <p:cNvSpPr>
            <a:spLocks noGrp="1"/>
          </p:cNvSpPr>
          <p:nvPr>
            <p:ph type="sldNum" sz="quarter" idx="12"/>
          </p:nvPr>
        </p:nvSpPr>
        <p:spPr/>
        <p:txBody>
          <a:bodyPr/>
          <a:lstStyle/>
          <a:p>
            <a:pPr lvl="8"/>
            <a:fld id="{DB93E0DE-DE9E-43E9-A4D3-85B06637B40C}" type="slidenum">
              <a:rPr lang="de-DE" smtClean="0"/>
              <a:pPr lvl="8"/>
              <a:t>11</a:t>
            </a:fld>
            <a:endParaRPr lang="de-DE" dirty="0"/>
          </a:p>
        </p:txBody>
      </p:sp>
      <p:sp>
        <p:nvSpPr>
          <p:cNvPr id="5" name="Titel 4"/>
          <p:cNvSpPr>
            <a:spLocks noGrp="1"/>
          </p:cNvSpPr>
          <p:nvPr>
            <p:ph type="ctrTitle"/>
          </p:nvPr>
        </p:nvSpPr>
        <p:spPr/>
        <p:txBody>
          <a:bodyPr/>
          <a:lstStyle/>
          <a:p>
            <a:r>
              <a:rPr lang="de-CH" dirty="0"/>
              <a:t>4A. Pflegeplanungs-Cubes</a:t>
            </a:r>
            <a:br>
              <a:rPr lang="de-CH" dirty="0"/>
            </a:br>
            <a:endParaRPr lang="de-CH" dirty="0"/>
          </a:p>
        </p:txBody>
      </p:sp>
      <p:sp>
        <p:nvSpPr>
          <p:cNvPr id="7" name="Untertitel 6"/>
          <p:cNvSpPr>
            <a:spLocks noGrp="1"/>
          </p:cNvSpPr>
          <p:nvPr>
            <p:ph type="subTitle" idx="1"/>
          </p:nvPr>
        </p:nvSpPr>
        <p:spPr/>
        <p:txBody>
          <a:bodyPr/>
          <a:lstStyle/>
          <a:p>
            <a:r>
              <a:rPr lang="de-CH" dirty="0"/>
              <a:t>Demo</a:t>
            </a:r>
          </a:p>
        </p:txBody>
      </p:sp>
    </p:spTree>
    <p:extLst>
      <p:ext uri="{BB962C8B-B14F-4D97-AF65-F5344CB8AC3E}">
        <p14:creationId xmlns:p14="http://schemas.microsoft.com/office/powerpoint/2010/main" val="2757362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dirty="0"/>
              <a:t>09.06.2022</a:t>
            </a:r>
          </a:p>
        </p:txBody>
      </p:sp>
      <p:sp>
        <p:nvSpPr>
          <p:cNvPr id="3" name="Fußzeilenplatzhalter 2"/>
          <p:cNvSpPr>
            <a:spLocks noGrp="1"/>
          </p:cNvSpPr>
          <p:nvPr>
            <p:ph type="ftr" sz="quarter" idx="11"/>
          </p:nvPr>
        </p:nvSpPr>
        <p:spPr/>
        <p:txBody>
          <a:bodyPr/>
          <a:lstStyle/>
          <a:p>
            <a:r>
              <a:rPr lang="de-DE" dirty="0"/>
              <a:t>NEXUS Expertenmeeting Spitex NEXUS / BI</a:t>
            </a:r>
          </a:p>
        </p:txBody>
      </p:sp>
      <p:sp>
        <p:nvSpPr>
          <p:cNvPr id="4" name="Foliennummernplatzhalter 3"/>
          <p:cNvSpPr>
            <a:spLocks noGrp="1"/>
          </p:cNvSpPr>
          <p:nvPr>
            <p:ph type="sldNum" sz="quarter" idx="12"/>
          </p:nvPr>
        </p:nvSpPr>
        <p:spPr/>
        <p:txBody>
          <a:bodyPr/>
          <a:lstStyle/>
          <a:p>
            <a:fld id="{DB93E0DE-DE9E-43E9-A4D3-85B06637B40C}" type="slidenum">
              <a:rPr lang="de-DE" smtClean="0"/>
              <a:t>12</a:t>
            </a:fld>
            <a:endParaRPr lang="de-DE"/>
          </a:p>
        </p:txBody>
      </p:sp>
      <p:sp>
        <p:nvSpPr>
          <p:cNvPr id="5" name="Titel 4"/>
          <p:cNvSpPr>
            <a:spLocks noGrp="1"/>
          </p:cNvSpPr>
          <p:nvPr>
            <p:ph type="title"/>
          </p:nvPr>
        </p:nvSpPr>
        <p:spPr/>
        <p:txBody>
          <a:bodyPr/>
          <a:lstStyle/>
          <a:p>
            <a:r>
              <a:rPr lang="de-DE" dirty="0"/>
              <a:t>4.b : Spitex-Cubes Erweiterungen</a:t>
            </a:r>
          </a:p>
        </p:txBody>
      </p:sp>
      <p:sp>
        <p:nvSpPr>
          <p:cNvPr id="7" name="Inhaltsplatzhalter 6"/>
          <p:cNvSpPr>
            <a:spLocks noGrp="1"/>
          </p:cNvSpPr>
          <p:nvPr>
            <p:ph sz="quarter" idx="15"/>
          </p:nvPr>
        </p:nvSpPr>
        <p:spPr>
          <a:xfrm>
            <a:off x="700679" y="1816403"/>
            <a:ext cx="10082340" cy="4567464"/>
          </a:xfrm>
        </p:spPr>
        <p:txBody>
          <a:bodyPr>
            <a:normAutofit fontScale="92500" lnSpcReduction="10000"/>
          </a:bodyPr>
          <a:lstStyle/>
          <a:p>
            <a:pPr marL="0" indent="0">
              <a:buNone/>
            </a:pPr>
            <a:r>
              <a:rPr lang="de-CH" sz="2100" b="1" dirty="0"/>
              <a:t>Erweiterungen:</a:t>
            </a:r>
          </a:p>
          <a:p>
            <a:pPr marL="0" indent="0">
              <a:buNone/>
            </a:pPr>
            <a:endParaRPr lang="de-CH" sz="2000" dirty="0"/>
          </a:p>
          <a:p>
            <a:r>
              <a:rPr lang="de-CH" sz="2100" dirty="0" err="1"/>
              <a:t>SpitexSpesenCube</a:t>
            </a:r>
            <a:endParaRPr lang="de-CH" sz="2100" dirty="0"/>
          </a:p>
          <a:p>
            <a:pPr lvl="1"/>
            <a:r>
              <a:rPr lang="de-CH" sz="1800" dirty="0"/>
              <a:t>Neues </a:t>
            </a:r>
            <a:r>
              <a:rPr lang="de-CH" sz="1800" dirty="0" err="1"/>
              <a:t>Measure</a:t>
            </a:r>
            <a:r>
              <a:rPr lang="de-CH" sz="1800" dirty="0"/>
              <a:t> «Betrag» (Menge * Ansatz)</a:t>
            </a:r>
          </a:p>
          <a:p>
            <a:pPr lvl="1"/>
            <a:r>
              <a:rPr lang="de-CH" sz="1800" dirty="0"/>
              <a:t>Neues Feld «Ansatz»</a:t>
            </a:r>
          </a:p>
          <a:p>
            <a:pPr lvl="1"/>
            <a:endParaRPr lang="de-CH" sz="1800" dirty="0"/>
          </a:p>
          <a:p>
            <a:r>
              <a:rPr lang="de-CH" sz="2100" dirty="0"/>
              <a:t>SpitexLeistungsCube</a:t>
            </a:r>
          </a:p>
          <a:p>
            <a:pPr lvl="1"/>
            <a:r>
              <a:rPr lang="de-CH" sz="1800" dirty="0"/>
              <a:t>Neues Feld «Bemerkung»</a:t>
            </a:r>
          </a:p>
          <a:p>
            <a:pPr lvl="1"/>
            <a:r>
              <a:rPr lang="de-CH" sz="1800" dirty="0"/>
              <a:t>Neues Feld «Einheit» aus Programm «Lohn»</a:t>
            </a:r>
          </a:p>
          <a:p>
            <a:pPr lvl="1"/>
            <a:r>
              <a:rPr lang="de-CH" sz="1800" dirty="0"/>
              <a:t>Neues Feld «FIBU-Konto» aus Programm «Lohn»</a:t>
            </a:r>
          </a:p>
          <a:p>
            <a:pPr lvl="1"/>
            <a:endParaRPr lang="de-CH" sz="1800" dirty="0"/>
          </a:p>
          <a:p>
            <a:r>
              <a:rPr lang="de-CH" sz="2100" dirty="0" err="1"/>
              <a:t>SpitexRechnungszeilenCube</a:t>
            </a:r>
            <a:endParaRPr lang="de-CH" sz="2100" dirty="0"/>
          </a:p>
          <a:p>
            <a:pPr lvl="1"/>
            <a:r>
              <a:rPr lang="de-CH" sz="1800" dirty="0"/>
              <a:t>Neue Dimension «Kunde»</a:t>
            </a:r>
          </a:p>
          <a:p>
            <a:pPr lvl="1"/>
            <a:r>
              <a:rPr lang="de-CH" sz="1800" dirty="0"/>
              <a:t>Neue Dimension </a:t>
            </a:r>
            <a:r>
              <a:rPr lang="de-CH" sz="1800"/>
              <a:t>«Organisation</a:t>
            </a:r>
            <a:r>
              <a:rPr lang="de-CH" sz="1800" dirty="0"/>
              <a:t>»</a:t>
            </a:r>
          </a:p>
        </p:txBody>
      </p:sp>
    </p:spTree>
    <p:extLst>
      <p:ext uri="{BB962C8B-B14F-4D97-AF65-F5344CB8AC3E}">
        <p14:creationId xmlns:p14="http://schemas.microsoft.com/office/powerpoint/2010/main" val="286006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pPr lvl="8"/>
            <a:r>
              <a:rPr lang="de-DE" dirty="0"/>
              <a:t>09.06.2022</a:t>
            </a:r>
          </a:p>
        </p:txBody>
      </p:sp>
      <p:sp>
        <p:nvSpPr>
          <p:cNvPr id="3" name="Fußzeilenplatzhalter 2"/>
          <p:cNvSpPr>
            <a:spLocks noGrp="1"/>
          </p:cNvSpPr>
          <p:nvPr>
            <p:ph type="ftr" sz="quarter" idx="11"/>
          </p:nvPr>
        </p:nvSpPr>
        <p:spPr>
          <a:xfrm>
            <a:off x="6262029" y="6676632"/>
            <a:ext cx="4373345" cy="116681"/>
          </a:xfrm>
        </p:spPr>
        <p:txBody>
          <a:bodyPr/>
          <a:lstStyle/>
          <a:p>
            <a:pPr lvl="8"/>
            <a:r>
              <a:rPr lang="de-DE" dirty="0"/>
              <a:t>NEXUS Expertenmeeting Spitex NEXUS / BI</a:t>
            </a:r>
          </a:p>
        </p:txBody>
      </p:sp>
      <p:sp>
        <p:nvSpPr>
          <p:cNvPr id="4" name="Foliennummernplatzhalter 3"/>
          <p:cNvSpPr>
            <a:spLocks noGrp="1"/>
          </p:cNvSpPr>
          <p:nvPr>
            <p:ph type="sldNum" sz="quarter" idx="12"/>
          </p:nvPr>
        </p:nvSpPr>
        <p:spPr/>
        <p:txBody>
          <a:bodyPr/>
          <a:lstStyle/>
          <a:p>
            <a:pPr lvl="8"/>
            <a:fld id="{DB93E0DE-DE9E-43E9-A4D3-85B06637B40C}" type="slidenum">
              <a:rPr lang="de-DE" smtClean="0"/>
              <a:pPr lvl="8"/>
              <a:t>13</a:t>
            </a:fld>
            <a:endParaRPr lang="de-DE" dirty="0"/>
          </a:p>
        </p:txBody>
      </p:sp>
      <p:sp>
        <p:nvSpPr>
          <p:cNvPr id="5" name="Titel 4"/>
          <p:cNvSpPr>
            <a:spLocks noGrp="1"/>
          </p:cNvSpPr>
          <p:nvPr>
            <p:ph type="ctrTitle"/>
          </p:nvPr>
        </p:nvSpPr>
        <p:spPr/>
        <p:txBody>
          <a:bodyPr/>
          <a:lstStyle/>
          <a:p>
            <a:r>
              <a:rPr lang="de-CH" dirty="0"/>
              <a:t>5. Fragen</a:t>
            </a:r>
            <a:br>
              <a:rPr lang="de-CH" dirty="0"/>
            </a:br>
            <a:endParaRPr lang="de-CH" dirty="0"/>
          </a:p>
        </p:txBody>
      </p:sp>
      <p:sp>
        <p:nvSpPr>
          <p:cNvPr id="7" name="Untertitel 6"/>
          <p:cNvSpPr>
            <a:spLocks noGrp="1"/>
          </p:cNvSpPr>
          <p:nvPr>
            <p:ph type="subTitle" idx="1"/>
          </p:nvPr>
        </p:nvSpPr>
        <p:spPr/>
        <p:txBody>
          <a:bodyPr/>
          <a:lstStyle/>
          <a:p>
            <a:endParaRPr lang="de-CH"/>
          </a:p>
        </p:txBody>
      </p:sp>
    </p:spTree>
    <p:extLst>
      <p:ext uri="{BB962C8B-B14F-4D97-AF65-F5344CB8AC3E}">
        <p14:creationId xmlns:p14="http://schemas.microsoft.com/office/powerpoint/2010/main" val="983249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0"/>
          </p:nvPr>
        </p:nvSpPr>
        <p:spPr>
          <a:xfrm>
            <a:off x="379151" y="1123199"/>
            <a:ext cx="6599165" cy="5229109"/>
          </a:xfrm>
        </p:spPr>
        <p:txBody>
          <a:bodyPr/>
          <a:lstStyle/>
          <a:p>
            <a:pPr marL="0" indent="0">
              <a:buNone/>
            </a:pPr>
            <a:endParaRPr lang="de-CH" dirty="0"/>
          </a:p>
          <a:p>
            <a:pPr marL="0" indent="0">
              <a:buNone/>
            </a:pPr>
            <a:endParaRPr lang="de-CH" b="1" dirty="0"/>
          </a:p>
          <a:p>
            <a:pPr marL="0" indent="0">
              <a:buNone/>
            </a:pPr>
            <a:endParaRPr lang="de-CH" b="1" dirty="0"/>
          </a:p>
          <a:p>
            <a:pPr marL="0" indent="0">
              <a:buNone/>
            </a:pPr>
            <a:endParaRPr lang="de-CH" b="1" dirty="0"/>
          </a:p>
          <a:p>
            <a:pPr marL="0" indent="0">
              <a:buNone/>
            </a:pPr>
            <a:endParaRPr lang="de-CH" b="1" dirty="0"/>
          </a:p>
          <a:p>
            <a:pPr marL="0" indent="0">
              <a:buNone/>
            </a:pPr>
            <a:endParaRPr lang="de-CH" b="1" dirty="0"/>
          </a:p>
          <a:p>
            <a:pPr marL="0" indent="0">
              <a:buNone/>
            </a:pPr>
            <a:endParaRPr lang="de-CH" b="1" dirty="0"/>
          </a:p>
          <a:p>
            <a:pPr marL="0" indent="0">
              <a:buNone/>
            </a:pPr>
            <a:endParaRPr lang="de-CH" b="1" dirty="0"/>
          </a:p>
          <a:p>
            <a:pPr marL="0" indent="0">
              <a:buNone/>
            </a:pPr>
            <a:r>
              <a:rPr lang="de-CH" b="1" dirty="0"/>
              <a:t>Fragen zum Experten-Meeting Spitex/Cube 09.06.2022:</a:t>
            </a:r>
          </a:p>
          <a:p>
            <a:r>
              <a:rPr lang="de-CH" dirty="0"/>
              <a:t>Fragen bitte entweder direkt jetzt mündlich an mich</a:t>
            </a:r>
          </a:p>
          <a:p>
            <a:r>
              <a:rPr lang="de-CH" dirty="0"/>
              <a:t>Per Email an </a:t>
            </a:r>
            <a:r>
              <a:rPr lang="de-CH" dirty="0">
                <a:hlinkClick r:id="rId2"/>
              </a:rPr>
              <a:t>patrique.katzschner@nexus-schweiz.ch</a:t>
            </a:r>
            <a:endParaRPr lang="de-CH" dirty="0"/>
          </a:p>
          <a:p>
            <a:endParaRPr lang="de-CH" dirty="0"/>
          </a:p>
        </p:txBody>
      </p:sp>
      <p:sp>
        <p:nvSpPr>
          <p:cNvPr id="4" name="Titel 3"/>
          <p:cNvSpPr>
            <a:spLocks noGrp="1"/>
          </p:cNvSpPr>
          <p:nvPr>
            <p:ph type="title"/>
          </p:nvPr>
        </p:nvSpPr>
        <p:spPr/>
        <p:txBody>
          <a:bodyPr/>
          <a:lstStyle/>
          <a:p>
            <a:r>
              <a:rPr lang="de-CH" dirty="0"/>
              <a:t>5. Fragen</a:t>
            </a:r>
          </a:p>
        </p:txBody>
      </p:sp>
      <p:sp>
        <p:nvSpPr>
          <p:cNvPr id="5" name="Datumsplatzhalter 4"/>
          <p:cNvSpPr>
            <a:spLocks noGrp="1"/>
          </p:cNvSpPr>
          <p:nvPr>
            <p:ph type="dt" sz="half" idx="12"/>
          </p:nvPr>
        </p:nvSpPr>
        <p:spPr/>
        <p:txBody>
          <a:bodyPr/>
          <a:lstStyle/>
          <a:p>
            <a:r>
              <a:rPr lang="de-DE" dirty="0"/>
              <a:t>09.06.2022</a:t>
            </a:r>
          </a:p>
        </p:txBody>
      </p:sp>
      <p:sp>
        <p:nvSpPr>
          <p:cNvPr id="6" name="Fußzeilenplatzhalter 5"/>
          <p:cNvSpPr>
            <a:spLocks noGrp="1"/>
          </p:cNvSpPr>
          <p:nvPr>
            <p:ph type="ftr" sz="quarter" idx="15"/>
          </p:nvPr>
        </p:nvSpPr>
        <p:spPr>
          <a:xfrm>
            <a:off x="6262029" y="6676632"/>
            <a:ext cx="4373345" cy="116681"/>
          </a:xfrm>
        </p:spPr>
        <p:txBody>
          <a:bodyPr/>
          <a:lstStyle/>
          <a:p>
            <a:r>
              <a:rPr lang="de-DE" dirty="0"/>
              <a:t>NEXUS Expertenmeeting Spitex NEXUS / BI</a:t>
            </a:r>
          </a:p>
        </p:txBody>
      </p:sp>
      <p:sp>
        <p:nvSpPr>
          <p:cNvPr id="7" name="Foliennummernplatzhalter 6"/>
          <p:cNvSpPr>
            <a:spLocks noGrp="1"/>
          </p:cNvSpPr>
          <p:nvPr>
            <p:ph type="sldNum" sz="quarter" idx="14"/>
          </p:nvPr>
        </p:nvSpPr>
        <p:spPr/>
        <p:txBody>
          <a:bodyPr/>
          <a:lstStyle/>
          <a:p>
            <a:fld id="{9FA88D14-244A-4F04-9F74-21EA131A7EE7}" type="slidenum">
              <a:rPr lang="de-DE" smtClean="0"/>
              <a:pPr/>
              <a:t>14</a:t>
            </a:fld>
            <a:endParaRPr lang="de-DE" dirty="0"/>
          </a:p>
        </p:txBody>
      </p:sp>
      <p:pic>
        <p:nvPicPr>
          <p:cNvPr id="8" name="Grafik 7"/>
          <p:cNvPicPr>
            <a:picLocks noChangeAspect="1"/>
          </p:cNvPicPr>
          <p:nvPr/>
        </p:nvPicPr>
        <p:blipFill>
          <a:blip r:embed="rId3"/>
          <a:stretch>
            <a:fillRect/>
          </a:stretch>
        </p:blipFill>
        <p:spPr>
          <a:xfrm>
            <a:off x="7664378" y="1376945"/>
            <a:ext cx="4312754" cy="3688349"/>
          </a:xfrm>
          <a:prstGeom prst="rect">
            <a:avLst/>
          </a:prstGeom>
        </p:spPr>
      </p:pic>
      <p:sp>
        <p:nvSpPr>
          <p:cNvPr id="9" name="Titel 3"/>
          <p:cNvSpPr txBox="1">
            <a:spLocks/>
          </p:cNvSpPr>
          <p:nvPr/>
        </p:nvSpPr>
        <p:spPr bwMode="auto">
          <a:xfrm>
            <a:off x="361904" y="2060387"/>
            <a:ext cx="3080489" cy="742047"/>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noAutofit/>
          </a:bodyPr>
          <a:lstStyle>
            <a:lvl1pPr algn="l" defTabSz="914400" rtl="0" eaLnBrk="1" latinLnBrk="0" hangingPunct="1">
              <a:lnSpc>
                <a:spcPct val="100000"/>
              </a:lnSpc>
              <a:spcBef>
                <a:spcPct val="0"/>
              </a:spcBef>
              <a:buNone/>
              <a:defRPr sz="3200" b="1" i="0" kern="1200">
                <a:solidFill>
                  <a:schemeClr val="tx1"/>
                </a:solidFill>
                <a:latin typeface="HelveticaNeueLT Pro 43 LtEx" panose="020B0503020202020204" pitchFamily="34" charset="0"/>
                <a:ea typeface="HelveticaNeue LT 55 Roman" panose="020B0604020202020204" pitchFamily="34" charset="0"/>
                <a:cs typeface="HelveticaNeue LT 55 Roman" panose="020B0604020202020204" pitchFamily="34" charset="0"/>
              </a:defRPr>
            </a:lvl1pPr>
          </a:lstStyle>
          <a:p>
            <a:r>
              <a:rPr lang="de-CH" dirty="0"/>
              <a:t>Vielen Dank.</a:t>
            </a:r>
          </a:p>
        </p:txBody>
      </p:sp>
    </p:spTree>
    <p:extLst>
      <p:ext uri="{BB962C8B-B14F-4D97-AF65-F5344CB8AC3E}">
        <p14:creationId xmlns:p14="http://schemas.microsoft.com/office/powerpoint/2010/main" val="2529679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4" y="1340"/>
            <a:ext cx="12183770" cy="6855322"/>
          </a:xfrm>
          <a:prstGeom prst="rect">
            <a:avLst/>
          </a:prstGeom>
        </p:spPr>
      </p:pic>
      <p:sp>
        <p:nvSpPr>
          <p:cNvPr id="9" name="Rechteck 8"/>
          <p:cNvSpPr/>
          <p:nvPr/>
        </p:nvSpPr>
        <p:spPr bwMode="gray">
          <a:xfrm>
            <a:off x="407316" y="1340"/>
            <a:ext cx="4119985" cy="6850569"/>
          </a:xfrm>
          <a:prstGeom prst="rect">
            <a:avLst/>
          </a:prstGeom>
          <a:solidFill>
            <a:schemeClr val="accent2">
              <a:alpha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CH" sz="1799" dirty="0">
              <a:solidFill>
                <a:srgbClr val="001155"/>
              </a:solidFill>
            </a:endParaRPr>
          </a:p>
        </p:txBody>
      </p:sp>
      <p:sp>
        <p:nvSpPr>
          <p:cNvPr id="11" name="Titel 2"/>
          <p:cNvSpPr>
            <a:spLocks noGrp="1"/>
          </p:cNvSpPr>
          <p:nvPr>
            <p:ph type="title"/>
          </p:nvPr>
        </p:nvSpPr>
        <p:spPr>
          <a:xfrm>
            <a:off x="486526" y="473072"/>
            <a:ext cx="3664718" cy="6267003"/>
          </a:xfrm>
        </p:spPr>
        <p:txBody>
          <a:bodyPr/>
          <a:lstStyle/>
          <a:p>
            <a:pPr algn="l"/>
            <a:r>
              <a:rPr lang="en-US" sz="5399" dirty="0">
                <a:solidFill>
                  <a:schemeClr val="bg1"/>
                </a:solidFill>
                <a:latin typeface="Gotham Black" panose="02000603040000020004" pitchFamily="2" charset="0"/>
              </a:rPr>
              <a:t>Merci!</a:t>
            </a:r>
            <a:br>
              <a:rPr lang="en-US" dirty="0">
                <a:solidFill>
                  <a:schemeClr val="bg1"/>
                </a:solidFill>
                <a:latin typeface="Gotham Book italic"/>
              </a:rPr>
            </a:br>
            <a:br>
              <a:rPr lang="en-US" dirty="0">
                <a:solidFill>
                  <a:schemeClr val="bg1"/>
                </a:solidFill>
                <a:latin typeface="Gotham Book italic"/>
              </a:rPr>
            </a:br>
            <a:r>
              <a:rPr lang="en-US" sz="1600" dirty="0">
                <a:solidFill>
                  <a:schemeClr val="bg1"/>
                </a:solidFill>
                <a:latin typeface="Gotham Book" panose="02000603040000020004" pitchFamily="2" charset="0"/>
              </a:rPr>
              <a:t>NEXUS Schweiz AG</a:t>
            </a:r>
            <a:br>
              <a:rPr lang="en-US" sz="1600" dirty="0">
                <a:solidFill>
                  <a:schemeClr val="bg1"/>
                </a:solidFill>
                <a:latin typeface="Gotham Book" panose="02000603040000020004" pitchFamily="2" charset="0"/>
              </a:rPr>
            </a:br>
            <a:br>
              <a:rPr lang="en-US" sz="1600" dirty="0">
                <a:solidFill>
                  <a:schemeClr val="bg1"/>
                </a:solidFill>
                <a:latin typeface="Gotham Book" panose="02000603040000020004" pitchFamily="2" charset="0"/>
              </a:rPr>
            </a:br>
            <a:r>
              <a:rPr lang="en-US" sz="1600" dirty="0">
                <a:solidFill>
                  <a:schemeClr val="bg1"/>
                </a:solidFill>
                <a:latin typeface="Gotham Book" panose="02000603040000020004" pitchFamily="2" charset="0"/>
              </a:rPr>
              <a:t>Patrique Katzschner</a:t>
            </a:r>
            <a:br>
              <a:rPr lang="en-US" sz="1600" dirty="0">
                <a:solidFill>
                  <a:schemeClr val="bg1"/>
                </a:solidFill>
                <a:latin typeface="Gotham Book" panose="02000603040000020004" pitchFamily="2" charset="0"/>
              </a:rPr>
            </a:br>
            <a:br>
              <a:rPr lang="en-US" sz="1600" dirty="0">
                <a:solidFill>
                  <a:schemeClr val="bg1"/>
                </a:solidFill>
                <a:latin typeface="Gotham Book" panose="02000603040000020004" pitchFamily="2" charset="0"/>
              </a:rPr>
            </a:br>
            <a:br>
              <a:rPr lang="en-US" sz="1600" dirty="0">
                <a:solidFill>
                  <a:schemeClr val="bg1"/>
                </a:solidFill>
                <a:latin typeface="Gotham Book" panose="02000603040000020004" pitchFamily="2" charset="0"/>
              </a:rPr>
            </a:br>
            <a:r>
              <a:rPr lang="en-US" sz="1600" dirty="0">
                <a:solidFill>
                  <a:schemeClr val="bg1"/>
                </a:solidFill>
                <a:latin typeface="Gotham Book" panose="02000603040000020004" pitchFamily="2" charset="0"/>
              </a:rPr>
              <a:t>www.nexus-schweiz.ch</a:t>
            </a:r>
            <a:br>
              <a:rPr lang="en-US" sz="1600" dirty="0">
                <a:solidFill>
                  <a:schemeClr val="bg1"/>
                </a:solidFill>
                <a:latin typeface="Gotham Book" panose="02000603040000020004" pitchFamily="2" charset="0"/>
              </a:rPr>
            </a:br>
            <a:r>
              <a:rPr lang="en-US" sz="1600" dirty="0">
                <a:solidFill>
                  <a:schemeClr val="bg1"/>
                </a:solidFill>
                <a:latin typeface="Gotham Book" panose="02000603040000020004" pitchFamily="2" charset="0"/>
              </a:rPr>
              <a:t>info@nexus-schweiz.ch</a:t>
            </a:r>
            <a:br>
              <a:rPr lang="en-US" sz="1600" dirty="0">
                <a:solidFill>
                  <a:schemeClr val="bg1"/>
                </a:solidFill>
                <a:latin typeface="Gotham Book" panose="02000603040000020004" pitchFamily="2" charset="0"/>
              </a:rPr>
            </a:br>
            <a:br>
              <a:rPr lang="en-US" sz="1600" dirty="0">
                <a:solidFill>
                  <a:schemeClr val="bg1"/>
                </a:solidFill>
                <a:latin typeface="Gotham Book" panose="02000603040000020004" pitchFamily="2" charset="0"/>
              </a:rPr>
            </a:br>
            <a:br>
              <a:rPr lang="en-US" sz="1600" dirty="0">
                <a:solidFill>
                  <a:schemeClr val="bg1"/>
                </a:solidFill>
                <a:latin typeface="Gotham Book" panose="02000603040000020004" pitchFamily="2" charset="0"/>
              </a:rPr>
            </a:br>
            <a:br>
              <a:rPr lang="en-US" sz="1600" dirty="0">
                <a:solidFill>
                  <a:schemeClr val="bg1"/>
                </a:solidFill>
                <a:latin typeface="Gotham Book" panose="02000603040000020004" pitchFamily="2" charset="0"/>
              </a:rPr>
            </a:br>
            <a:br>
              <a:rPr lang="en-US" sz="1600" dirty="0">
                <a:solidFill>
                  <a:schemeClr val="bg1"/>
                </a:solidFill>
                <a:latin typeface="Gotham Book" panose="02000603040000020004" pitchFamily="2" charset="0"/>
              </a:rPr>
            </a:br>
            <a:br>
              <a:rPr lang="en-US" sz="1600" dirty="0">
                <a:solidFill>
                  <a:schemeClr val="bg1"/>
                </a:solidFill>
                <a:latin typeface="Gotham Book" panose="02000603040000020004" pitchFamily="2" charset="0"/>
              </a:rPr>
            </a:br>
            <a:br>
              <a:rPr lang="en-US" sz="1600" dirty="0">
                <a:solidFill>
                  <a:schemeClr val="bg1"/>
                </a:solidFill>
                <a:latin typeface="Gotham Book" panose="02000603040000020004" pitchFamily="2" charset="0"/>
              </a:rPr>
            </a:br>
            <a:r>
              <a:rPr lang="de-CH" sz="1600" dirty="0">
                <a:solidFill>
                  <a:schemeClr val="bg1"/>
                </a:solidFill>
                <a:latin typeface="Gotham Book" panose="02000603040000020004" pitchFamily="2" charset="0"/>
              </a:rPr>
              <a:t>visit us on</a:t>
            </a:r>
            <a:br>
              <a:rPr lang="en-US" sz="1600" dirty="0">
                <a:solidFill>
                  <a:schemeClr val="bg1"/>
                </a:solidFill>
                <a:latin typeface="Gotham Book italic"/>
              </a:rPr>
            </a:br>
            <a:br>
              <a:rPr lang="en-US" sz="1600" dirty="0">
                <a:solidFill>
                  <a:schemeClr val="bg1"/>
                </a:solidFill>
                <a:latin typeface="Gotham Book italic"/>
              </a:rPr>
            </a:br>
            <a:br>
              <a:rPr lang="en-US" sz="1600" dirty="0">
                <a:solidFill>
                  <a:schemeClr val="bg1"/>
                </a:solidFill>
                <a:latin typeface="Gotham Book italic"/>
              </a:rPr>
            </a:br>
            <a:r>
              <a:rPr lang="en-US" sz="1600" dirty="0">
                <a:solidFill>
                  <a:schemeClr val="bg1"/>
                </a:solidFill>
                <a:latin typeface="Gotham Book italic"/>
              </a:rPr>
              <a:t>                  </a:t>
            </a:r>
            <a:br>
              <a:rPr lang="en-US" sz="1600" dirty="0">
                <a:solidFill>
                  <a:schemeClr val="bg1"/>
                </a:solidFill>
                <a:latin typeface="Gotham Book italic"/>
              </a:rPr>
            </a:br>
            <a:br>
              <a:rPr lang="en-US" sz="1600" dirty="0">
                <a:solidFill>
                  <a:schemeClr val="bg1"/>
                </a:solidFill>
                <a:latin typeface="Gotham Book italic"/>
              </a:rPr>
            </a:br>
            <a:br>
              <a:rPr lang="en-US" sz="4000" dirty="0">
                <a:solidFill>
                  <a:schemeClr val="bg1"/>
                </a:solidFill>
                <a:latin typeface="Gotham Book italic"/>
              </a:rPr>
            </a:br>
            <a:br>
              <a:rPr lang="en-US" sz="4000" dirty="0">
                <a:solidFill>
                  <a:schemeClr val="bg1"/>
                </a:solidFill>
                <a:latin typeface="Gotham Book italic"/>
              </a:rPr>
            </a:br>
            <a:endParaRPr lang="de-CH" sz="4000" dirty="0">
              <a:solidFill>
                <a:schemeClr val="bg1"/>
              </a:solidFill>
              <a:latin typeface="Gotham Book italic"/>
            </a:endParaRPr>
          </a:p>
        </p:txBody>
      </p:sp>
      <p:sp>
        <p:nvSpPr>
          <p:cNvPr id="10" name="Rechteck 9"/>
          <p:cNvSpPr/>
          <p:nvPr/>
        </p:nvSpPr>
        <p:spPr bwMode="gray">
          <a:xfrm>
            <a:off x="4527304" y="5125740"/>
            <a:ext cx="7687786" cy="1126798"/>
          </a:xfrm>
          <a:prstGeom prst="rect">
            <a:avLst/>
          </a:prstGeom>
          <a:solidFill>
            <a:schemeClr val="accent2">
              <a:alpha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CH" sz="1799" kern="0" dirty="0">
              <a:solidFill>
                <a:srgbClr val="001155"/>
              </a:solidFill>
            </a:endParaRPr>
          </a:p>
        </p:txBody>
      </p:sp>
      <p:sp>
        <p:nvSpPr>
          <p:cNvPr id="12" name="AutoShape 99" descr="Verlauf_weiss_grau"/>
          <p:cNvSpPr>
            <a:spLocks noChangeArrowheads="1"/>
          </p:cNvSpPr>
          <p:nvPr>
            <p:custDataLst>
              <p:tags r:id="rId1"/>
            </p:custDataLst>
          </p:nvPr>
        </p:nvSpPr>
        <p:spPr bwMode="gray">
          <a:xfrm>
            <a:off x="4506740" y="5084968"/>
            <a:ext cx="7699326" cy="807835"/>
          </a:xfrm>
          <a:prstGeom prst="rect">
            <a:avLst/>
          </a:prstGeom>
          <a:noFill/>
          <a:ln w="9525" algn="ctr">
            <a:noFill/>
            <a:round/>
            <a:headEnd/>
            <a:tailEnd/>
          </a:ln>
          <a:effectLst/>
          <a:extLst/>
        </p:spPr>
        <p:txBody>
          <a:bodyPr lIns="89965" tIns="82767" rIns="89965" bIns="46782">
            <a:noAutofit/>
          </a:bodyPr>
          <a:lstStyle/>
          <a:p>
            <a:pPr marL="1587" lvl="1">
              <a:spcBef>
                <a:spcPts val="200"/>
              </a:spcBef>
              <a:buClr>
                <a:srgbClr val="001155"/>
              </a:buClr>
              <a:defRPr/>
            </a:pPr>
            <a:r>
              <a:rPr lang="de-CH" sz="1100" dirty="0">
                <a:solidFill>
                  <a:prstClr val="white"/>
                </a:solidFill>
                <a:latin typeface="Gotham Book italic"/>
              </a:rPr>
              <a:t>Diese Präsentation bzw. deren Inhalte, Texte, Diagramme und Grafiken sind urheberrechtlich geschützt. Die – auch auszugsweise – Vervielfältigung dieser Inhalte, also insbesondere, aber nicht ausschliesslich, die Verwendung von Texten oder Textteilen, Fotos oder sonstigen Inhalten ist nicht gestattet, ausser im Falle der vorherigen schriftlichen Zustimmung durch die NEXUS Schweiz AG.</a:t>
            </a:r>
          </a:p>
        </p:txBody>
      </p:sp>
      <p:sp>
        <p:nvSpPr>
          <p:cNvPr id="3" name="Textfeld 2"/>
          <p:cNvSpPr txBox="1"/>
          <p:nvPr/>
        </p:nvSpPr>
        <p:spPr>
          <a:xfrm rot="16200000">
            <a:off x="11451819" y="504458"/>
            <a:ext cx="1261720" cy="169255"/>
          </a:xfrm>
          <a:prstGeom prst="rect">
            <a:avLst/>
          </a:prstGeom>
          <a:noFill/>
        </p:spPr>
        <p:txBody>
          <a:bodyPr wrap="none" rtlCol="0">
            <a:spAutoFit/>
          </a:bodyPr>
          <a:lstStyle/>
          <a:p>
            <a:pPr>
              <a:buClr>
                <a:srgbClr val="11AAFF"/>
              </a:buClr>
              <a:defRPr/>
            </a:pPr>
            <a:r>
              <a:rPr lang="de-CH" sz="500" dirty="0">
                <a:solidFill>
                  <a:prstClr val="white"/>
                </a:solidFill>
              </a:rPr>
              <a:t>Fotoquellen: fotolia.de/</a:t>
            </a:r>
            <a:r>
              <a:rPr lang="de-CH" sz="500" dirty="0" err="1">
                <a:solidFill>
                  <a:prstClr val="white"/>
                </a:solidFill>
              </a:rPr>
              <a:t>pixbay</a:t>
            </a:r>
            <a:r>
              <a:rPr lang="de-CH" sz="500" dirty="0">
                <a:solidFill>
                  <a:prstClr val="white"/>
                </a:solidFill>
              </a:rPr>
              <a:t>/Google</a:t>
            </a:r>
          </a:p>
        </p:txBody>
      </p:sp>
      <p:pic>
        <p:nvPicPr>
          <p:cNvPr id="8" name="Grafik 2"/>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11783903" y="4950416"/>
            <a:ext cx="384720" cy="384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descr="Image result for linkedin icon 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77280" y="4953245"/>
            <a:ext cx="1025967" cy="278550"/>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1"/>
          </p:nvPr>
        </p:nvSpPr>
        <p:spPr/>
        <p:txBody>
          <a:bodyPr/>
          <a:lstStyle/>
          <a:p>
            <a:r>
              <a:rPr lang="de-DE"/>
              <a:t>17.06.2021</a:t>
            </a:r>
            <a:endParaRPr lang="de-DE" dirty="0"/>
          </a:p>
        </p:txBody>
      </p:sp>
      <p:sp>
        <p:nvSpPr>
          <p:cNvPr id="5" name="Fußzeilenplatzhalter 4"/>
          <p:cNvSpPr>
            <a:spLocks noGrp="1"/>
          </p:cNvSpPr>
          <p:nvPr>
            <p:ph type="ftr" sz="quarter" idx="12"/>
          </p:nvPr>
        </p:nvSpPr>
        <p:spPr/>
        <p:txBody>
          <a:bodyPr/>
          <a:lstStyle/>
          <a:p>
            <a:r>
              <a:rPr lang="de-DE" dirty="0"/>
              <a:t>NEXUS Expertenmeeting Spitex NEXUS / BI</a:t>
            </a:r>
          </a:p>
        </p:txBody>
      </p:sp>
      <p:sp>
        <p:nvSpPr>
          <p:cNvPr id="6" name="Foliennummernplatzhalter 5"/>
          <p:cNvSpPr>
            <a:spLocks noGrp="1"/>
          </p:cNvSpPr>
          <p:nvPr>
            <p:ph type="sldNum" sz="quarter" idx="13"/>
          </p:nvPr>
        </p:nvSpPr>
        <p:spPr/>
        <p:txBody>
          <a:bodyPr/>
          <a:lstStyle/>
          <a:p>
            <a:fld id="{9FA88D14-244A-4F04-9F74-21EA131A7EE7}" type="slidenum">
              <a:rPr lang="de-DE" smtClean="0"/>
              <a:pPr/>
              <a:t>15</a:t>
            </a:fld>
            <a:endParaRPr lang="de-DE"/>
          </a:p>
        </p:txBody>
      </p:sp>
    </p:spTree>
    <p:extLst>
      <p:ext uri="{BB962C8B-B14F-4D97-AF65-F5344CB8AC3E}">
        <p14:creationId xmlns:p14="http://schemas.microsoft.com/office/powerpoint/2010/main" val="477397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pPr lvl="8"/>
            <a:r>
              <a:rPr lang="de-DE" dirty="0"/>
              <a:t>09.06.2022</a:t>
            </a:r>
          </a:p>
        </p:txBody>
      </p:sp>
      <p:sp>
        <p:nvSpPr>
          <p:cNvPr id="3" name="Fußzeilenplatzhalter 2"/>
          <p:cNvSpPr>
            <a:spLocks noGrp="1"/>
          </p:cNvSpPr>
          <p:nvPr>
            <p:ph type="ftr" sz="quarter" idx="11"/>
          </p:nvPr>
        </p:nvSpPr>
        <p:spPr>
          <a:xfrm>
            <a:off x="6262029" y="6676632"/>
            <a:ext cx="4373345" cy="116681"/>
          </a:xfrm>
        </p:spPr>
        <p:txBody>
          <a:bodyPr/>
          <a:lstStyle/>
          <a:p>
            <a:pPr lvl="8"/>
            <a:r>
              <a:rPr lang="de-DE" dirty="0"/>
              <a:t>NEXUS Expertenmeeting Spitex NEXUS / BI</a:t>
            </a:r>
          </a:p>
        </p:txBody>
      </p:sp>
      <p:sp>
        <p:nvSpPr>
          <p:cNvPr id="4" name="Foliennummernplatzhalter 3"/>
          <p:cNvSpPr>
            <a:spLocks noGrp="1"/>
          </p:cNvSpPr>
          <p:nvPr>
            <p:ph type="sldNum" sz="quarter" idx="12"/>
          </p:nvPr>
        </p:nvSpPr>
        <p:spPr/>
        <p:txBody>
          <a:bodyPr/>
          <a:lstStyle/>
          <a:p>
            <a:pPr lvl="8"/>
            <a:fld id="{DB93E0DE-DE9E-43E9-A4D3-85B06637B40C}" type="slidenum">
              <a:rPr lang="de-DE" smtClean="0"/>
              <a:pPr lvl="8"/>
              <a:t>2</a:t>
            </a:fld>
            <a:endParaRPr lang="de-DE" dirty="0"/>
          </a:p>
        </p:txBody>
      </p:sp>
      <p:sp>
        <p:nvSpPr>
          <p:cNvPr id="6" name="Untertitel 5"/>
          <p:cNvSpPr>
            <a:spLocks noGrp="1"/>
          </p:cNvSpPr>
          <p:nvPr>
            <p:ph type="subTitle" idx="1"/>
          </p:nvPr>
        </p:nvSpPr>
        <p:spPr>
          <a:xfrm>
            <a:off x="759726" y="775588"/>
            <a:ext cx="10801350" cy="764964"/>
          </a:xfrm>
        </p:spPr>
        <p:txBody>
          <a:bodyPr>
            <a:normAutofit/>
          </a:bodyPr>
          <a:lstStyle/>
          <a:p>
            <a:r>
              <a:rPr lang="de-CH" sz="3600" dirty="0"/>
              <a:t>Begrüssung und Vorstellung</a:t>
            </a:r>
          </a:p>
        </p:txBody>
      </p:sp>
      <p:sp>
        <p:nvSpPr>
          <p:cNvPr id="8" name="Untertitel 5"/>
          <p:cNvSpPr txBox="1">
            <a:spLocks/>
          </p:cNvSpPr>
          <p:nvPr/>
        </p:nvSpPr>
        <p:spPr bwMode="gray">
          <a:xfrm>
            <a:off x="2922310" y="2233367"/>
            <a:ext cx="8572778" cy="3266388"/>
          </a:xfrm>
          <a:prstGeom prst="rect">
            <a:avLst/>
          </a:prstGeom>
        </p:spPr>
        <p:txBody>
          <a:bodyPr vert="horz" lIns="91440" tIns="45720" rIns="91440" bIns="45720" rtlCol="0" anchor="b">
            <a:noAutofit/>
          </a:bodyPr>
          <a:lstStyle>
            <a:lvl1pPr marL="0" indent="0" algn="ctr" defTabSz="914400" rtl="0" eaLnBrk="1" latinLnBrk="0" hangingPunct="1">
              <a:spcBef>
                <a:spcPts val="0"/>
              </a:spcBef>
              <a:spcAft>
                <a:spcPts val="0"/>
              </a:spcAft>
              <a:buFontTx/>
              <a:buNone/>
              <a:defRPr sz="2800" b="0" i="0" kern="120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defTabSz="914400" rtl="0" eaLnBrk="1" latinLnBrk="0" hangingPunct="1">
              <a:spcBef>
                <a:spcPts val="0"/>
              </a:spcBef>
              <a:spcAft>
                <a:spcPts val="600"/>
              </a:spcAft>
              <a:buFontTx/>
              <a:buNone/>
              <a:defRPr sz="2800" b="0" i="0" kern="120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2pPr>
            <a:lvl3pPr marL="0" indent="0" algn="ctr" defTabSz="914400" rtl="0" eaLnBrk="1" latinLnBrk="0" hangingPunct="1">
              <a:spcBef>
                <a:spcPts val="0"/>
              </a:spcBef>
              <a:spcAft>
                <a:spcPts val="600"/>
              </a:spcAft>
              <a:buClr>
                <a:schemeClr val="accent5"/>
              </a:buClr>
              <a:buFont typeface="Helvetica 55 Roman" pitchFamily="34" charset="0"/>
              <a:buNone/>
              <a:defRPr sz="2800" b="0" i="0" kern="120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3pPr>
            <a:lvl4pPr marL="0" indent="0" algn="ctr" defTabSz="914400" rtl="0" eaLnBrk="1" latinLnBrk="0" hangingPunct="1">
              <a:spcBef>
                <a:spcPts val="0"/>
              </a:spcBef>
              <a:spcAft>
                <a:spcPts val="600"/>
              </a:spcAft>
              <a:buClr>
                <a:schemeClr val="accent5"/>
              </a:buClr>
              <a:buFont typeface="Helvetica 55 Roman" pitchFamily="34" charset="0"/>
              <a:buNone/>
              <a:defRPr sz="2800" b="0" i="0" kern="120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4pPr>
            <a:lvl5pPr marL="0" indent="0" algn="ctr" defTabSz="914400" rtl="0" eaLnBrk="1" latinLnBrk="0" hangingPunct="1">
              <a:spcBef>
                <a:spcPts val="0"/>
              </a:spcBef>
              <a:spcAft>
                <a:spcPts val="600"/>
              </a:spcAft>
              <a:buClr>
                <a:schemeClr val="accent5"/>
              </a:buClr>
              <a:buFont typeface="Helvetica 55 Roman" pitchFamily="34" charset="0"/>
              <a:buNone/>
              <a:defRPr sz="2800" b="0" i="0" kern="120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5pPr>
            <a:lvl6pPr marL="0" indent="0" algn="ctr" defTabSz="914400" rtl="0" eaLnBrk="1" latinLnBrk="0" hangingPunct="1">
              <a:spcBef>
                <a:spcPts val="0"/>
              </a:spcBef>
              <a:spcAft>
                <a:spcPts val="600"/>
              </a:spcAft>
              <a:buClr>
                <a:schemeClr val="accent2"/>
              </a:buClr>
              <a:buFont typeface="Helvetica 55 Roman" pitchFamily="34" charset="0"/>
              <a:buNone/>
              <a:defRPr sz="2800" kern="1200" cap="all" baseline="0">
                <a:solidFill>
                  <a:schemeClr val="bg1"/>
                </a:solidFill>
                <a:latin typeface="+mn-lt"/>
                <a:ea typeface="+mn-ea"/>
                <a:cs typeface="+mn-cs"/>
              </a:defRPr>
            </a:lvl6pPr>
            <a:lvl7pPr marL="0" indent="0" algn="ctr" defTabSz="914400" rtl="0" eaLnBrk="1" latinLnBrk="0" hangingPunct="1">
              <a:spcBef>
                <a:spcPts val="0"/>
              </a:spcBef>
              <a:spcAft>
                <a:spcPts val="600"/>
              </a:spcAft>
              <a:buClr>
                <a:schemeClr val="accent2"/>
              </a:buClr>
              <a:buFont typeface="Helvetica 55 Roman" pitchFamily="34" charset="0"/>
              <a:buNone/>
              <a:defRPr sz="2800" kern="1200" cap="all" baseline="0">
                <a:solidFill>
                  <a:schemeClr val="bg1"/>
                </a:solidFill>
                <a:latin typeface="+mn-lt"/>
                <a:ea typeface="+mn-ea"/>
                <a:cs typeface="+mn-cs"/>
              </a:defRPr>
            </a:lvl7pPr>
            <a:lvl8pPr marL="0" indent="0" algn="ctr" defTabSz="914400" rtl="0" eaLnBrk="1" latinLnBrk="0" hangingPunct="1">
              <a:spcBef>
                <a:spcPts val="0"/>
              </a:spcBef>
              <a:spcAft>
                <a:spcPts val="600"/>
              </a:spcAft>
              <a:buClr>
                <a:schemeClr val="accent2"/>
              </a:buClr>
              <a:buFont typeface="Helvetica 55 Roman" pitchFamily="34" charset="0"/>
              <a:buNone/>
              <a:defRPr sz="2800" kern="1200" cap="all" baseline="0">
                <a:solidFill>
                  <a:schemeClr val="bg1"/>
                </a:solidFill>
                <a:latin typeface="+mn-lt"/>
                <a:ea typeface="+mn-ea"/>
                <a:cs typeface="+mn-cs"/>
              </a:defRPr>
            </a:lvl8pPr>
            <a:lvl9pPr marL="0" indent="0" algn="ctr" defTabSz="914400" rtl="0" eaLnBrk="1" latinLnBrk="0" hangingPunct="1">
              <a:spcBef>
                <a:spcPts val="0"/>
              </a:spcBef>
              <a:spcAft>
                <a:spcPts val="600"/>
              </a:spcAft>
              <a:buClr>
                <a:schemeClr val="accent2"/>
              </a:buClr>
              <a:buFont typeface="Helvetica 55 Roman" pitchFamily="34" charset="0"/>
              <a:buNone/>
              <a:defRPr sz="2800" kern="1200" cap="all" baseline="0">
                <a:solidFill>
                  <a:schemeClr val="bg1"/>
                </a:solidFill>
                <a:latin typeface="+mn-lt"/>
                <a:ea typeface="+mn-ea"/>
                <a:cs typeface="+mn-cs"/>
              </a:defRPr>
            </a:lvl9pPr>
          </a:lstStyle>
          <a:p>
            <a:endParaRPr lang="de-CH" sz="4000" dirty="0"/>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6272" y="2233366"/>
            <a:ext cx="2622281" cy="3929286"/>
          </a:xfrm>
          <a:prstGeom prst="rect">
            <a:avLst/>
          </a:prstGeom>
        </p:spPr>
      </p:pic>
      <p:sp>
        <p:nvSpPr>
          <p:cNvPr id="7" name="Textfeld 6"/>
          <p:cNvSpPr txBox="1"/>
          <p:nvPr/>
        </p:nvSpPr>
        <p:spPr bwMode="gray">
          <a:xfrm>
            <a:off x="3366402" y="2148458"/>
            <a:ext cx="8128686" cy="1538883"/>
          </a:xfrm>
          <a:prstGeom prst="rect">
            <a:avLst/>
          </a:prstGeom>
          <a:noFill/>
        </p:spPr>
        <p:txBody>
          <a:bodyPr wrap="square" lIns="0" tIns="0" rIns="0" bIns="0" rtlCol="0">
            <a:spAutoFit/>
          </a:bodyPr>
          <a:lstStyle/>
          <a:p>
            <a:pPr marL="171450" indent="-171450">
              <a:buFont typeface="Arial" panose="020B0604020202020204" pitchFamily="34" charset="0"/>
              <a:buChar char="•"/>
            </a:pPr>
            <a:r>
              <a:rPr lang="de-CH" sz="2400" b="1" cap="all" dirty="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rPr>
              <a:t>Bei Nexus Schweiz AG seit 01.04.2020</a:t>
            </a:r>
          </a:p>
          <a:p>
            <a:pPr marL="171450" indent="-171450">
              <a:buFont typeface="Arial" panose="020B0604020202020204" pitchFamily="34" charset="0"/>
              <a:buChar char="•"/>
            </a:pPr>
            <a:endParaRPr lang="de-CH" sz="2000" cap="all" dirty="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endParaRPr>
          </a:p>
          <a:p>
            <a:pPr marL="171450" indent="-171450">
              <a:buFont typeface="Arial" panose="020B0604020202020204" pitchFamily="34" charset="0"/>
              <a:buChar char="•"/>
            </a:pPr>
            <a:r>
              <a:rPr lang="de-CH" sz="2400" b="1" cap="all" dirty="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rPr>
              <a:t>Leiter Business </a:t>
            </a:r>
            <a:r>
              <a:rPr lang="de-CH" sz="2400" b="1" cap="all" dirty="0" err="1">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rPr>
              <a:t>Intelligence</a:t>
            </a:r>
            <a:r>
              <a:rPr lang="de-CH" sz="2400" b="1" cap="all" dirty="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rPr>
              <a:t> </a:t>
            </a:r>
          </a:p>
          <a:p>
            <a:pPr marL="171450" indent="-171450">
              <a:buFont typeface="Arial" panose="020B0604020202020204" pitchFamily="34" charset="0"/>
              <a:buChar char="•"/>
            </a:pPr>
            <a:endParaRPr lang="de-CH" sz="2000" cap="all" dirty="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endParaRPr>
          </a:p>
          <a:p>
            <a:endParaRPr lang="de-CH" sz="1200" dirty="0">
              <a:solidFill>
                <a:schemeClr val="bg1"/>
              </a:solidFill>
            </a:endParaRPr>
          </a:p>
        </p:txBody>
      </p:sp>
    </p:spTree>
    <p:extLst>
      <p:ext uri="{BB962C8B-B14F-4D97-AF65-F5344CB8AC3E}">
        <p14:creationId xmlns:p14="http://schemas.microsoft.com/office/powerpoint/2010/main" val="3046533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361904" y="383636"/>
            <a:ext cx="11447559" cy="742047"/>
          </a:xfrm>
        </p:spPr>
        <p:txBody>
          <a:bodyPr/>
          <a:lstStyle/>
          <a:p>
            <a:r>
              <a:rPr lang="de-CH" dirty="0"/>
              <a:t> Agenda Expertenmeeting Spitex – NEXUS / BI</a:t>
            </a:r>
          </a:p>
        </p:txBody>
      </p:sp>
      <p:sp>
        <p:nvSpPr>
          <p:cNvPr id="4" name="Datumsplatzhalter 3"/>
          <p:cNvSpPr>
            <a:spLocks noGrp="1"/>
          </p:cNvSpPr>
          <p:nvPr>
            <p:ph type="dt" sz="half" idx="11"/>
          </p:nvPr>
        </p:nvSpPr>
        <p:spPr/>
        <p:txBody>
          <a:bodyPr/>
          <a:lstStyle/>
          <a:p>
            <a:r>
              <a:rPr lang="de-DE" dirty="0"/>
              <a:t>09.06.2022</a:t>
            </a:r>
          </a:p>
        </p:txBody>
      </p:sp>
      <p:sp>
        <p:nvSpPr>
          <p:cNvPr id="6" name="Foliennummernplatzhalter 5"/>
          <p:cNvSpPr>
            <a:spLocks noGrp="1"/>
          </p:cNvSpPr>
          <p:nvPr>
            <p:ph type="sldNum" sz="quarter" idx="13"/>
          </p:nvPr>
        </p:nvSpPr>
        <p:spPr/>
        <p:txBody>
          <a:bodyPr/>
          <a:lstStyle/>
          <a:p>
            <a:fld id="{9FA88D14-244A-4F04-9F74-21EA131A7EE7}" type="slidenum">
              <a:rPr lang="de-DE" smtClean="0"/>
              <a:pPr/>
              <a:t>3</a:t>
            </a:fld>
            <a:endParaRPr lang="de-DE" dirty="0"/>
          </a:p>
        </p:txBody>
      </p:sp>
      <p:sp>
        <p:nvSpPr>
          <p:cNvPr id="8" name="Fußzeilenplatzhalter 2"/>
          <p:cNvSpPr>
            <a:spLocks noGrp="1"/>
          </p:cNvSpPr>
          <p:nvPr>
            <p:ph type="ftr" sz="quarter" idx="11"/>
          </p:nvPr>
        </p:nvSpPr>
        <p:spPr>
          <a:xfrm>
            <a:off x="5713387" y="6686257"/>
            <a:ext cx="4373345" cy="116681"/>
          </a:xfrm>
        </p:spPr>
        <p:txBody>
          <a:bodyPr/>
          <a:lstStyle/>
          <a:p>
            <a:pPr lvl="8"/>
            <a:r>
              <a:rPr lang="de-DE" dirty="0"/>
              <a:t>NEXUS Expertenmeeting Spitex NEXUS / BI</a:t>
            </a:r>
          </a:p>
        </p:txBody>
      </p:sp>
      <p:sp>
        <p:nvSpPr>
          <p:cNvPr id="13" name="Textfeld 12"/>
          <p:cNvSpPr txBox="1"/>
          <p:nvPr/>
        </p:nvSpPr>
        <p:spPr bwMode="gray">
          <a:xfrm>
            <a:off x="543045" y="1338824"/>
            <a:ext cx="10450537" cy="4893647"/>
          </a:xfrm>
          <a:prstGeom prst="rect">
            <a:avLst/>
          </a:prstGeom>
          <a:noFill/>
        </p:spPr>
        <p:txBody>
          <a:bodyPr wrap="square" lIns="0" tIns="0" rIns="0" bIns="0" rtlCol="0">
            <a:spAutoFit/>
          </a:bodyPr>
          <a:lstStyle/>
          <a:p>
            <a:pPr>
              <a:lnSpc>
                <a:spcPct val="150000"/>
              </a:lnSpc>
            </a:pPr>
            <a:r>
              <a:rPr lang="de-CH" sz="1600" dirty="0"/>
              <a:t>1. Begrüssung und Vorstellung</a:t>
            </a:r>
          </a:p>
          <a:p>
            <a:pPr>
              <a:lnSpc>
                <a:spcPct val="150000"/>
              </a:lnSpc>
            </a:pPr>
            <a:r>
              <a:rPr lang="de-CH" sz="1600" dirty="0"/>
              <a:t>2. Einleitung</a:t>
            </a:r>
          </a:p>
          <a:p>
            <a:pPr marL="971550" lvl="1" indent="-514350">
              <a:lnSpc>
                <a:spcPct val="150000"/>
              </a:lnSpc>
              <a:buAutoNum type="alphaLcPeriod"/>
            </a:pPr>
            <a:r>
              <a:rPr lang="de-CH" sz="1600" dirty="0"/>
              <a:t>Vorteile der BI-Lösung</a:t>
            </a:r>
          </a:p>
          <a:p>
            <a:pPr marL="971550" lvl="1" indent="-514350">
              <a:lnSpc>
                <a:spcPct val="150000"/>
              </a:lnSpc>
              <a:buAutoNum type="alphaLcPeriod"/>
            </a:pPr>
            <a:r>
              <a:rPr lang="de-CH" sz="1600" dirty="0"/>
              <a:t>Cockpits als Führungsinstrument</a:t>
            </a:r>
          </a:p>
          <a:p>
            <a:pPr>
              <a:lnSpc>
                <a:spcPct val="150000"/>
              </a:lnSpc>
            </a:pPr>
            <a:r>
              <a:rPr lang="de-CH" sz="1600" dirty="0"/>
              <a:t>3. Cockpits</a:t>
            </a:r>
          </a:p>
          <a:p>
            <a:pPr marL="971550" lvl="1" indent="-514350">
              <a:lnSpc>
                <a:spcPct val="150000"/>
              </a:lnSpc>
              <a:buAutoNum type="alphaLcPeriod"/>
            </a:pPr>
            <a:r>
              <a:rPr lang="de-CH" sz="1600" dirty="0"/>
              <a:t>Spitex-Cockpit</a:t>
            </a:r>
          </a:p>
          <a:p>
            <a:pPr marL="971550" lvl="1" indent="-514350">
              <a:lnSpc>
                <a:spcPct val="150000"/>
              </a:lnSpc>
              <a:buAutoNum type="alphaLcPeriod"/>
            </a:pPr>
            <a:r>
              <a:rPr lang="de-CH" sz="1600" dirty="0"/>
              <a:t>Finanz-Cockpit</a:t>
            </a:r>
          </a:p>
          <a:p>
            <a:pPr marL="971550" lvl="1" indent="-514350">
              <a:lnSpc>
                <a:spcPct val="150000"/>
              </a:lnSpc>
              <a:buAutoNum type="alphaLcPeriod"/>
            </a:pPr>
            <a:r>
              <a:rPr lang="de-CH" sz="1600" dirty="0"/>
              <a:t>Personal-Cockpit</a:t>
            </a:r>
          </a:p>
          <a:p>
            <a:pPr marL="971550" lvl="1" indent="-514350">
              <a:lnSpc>
                <a:spcPct val="150000"/>
              </a:lnSpc>
              <a:buAutoNum type="alphaLcPeriod"/>
            </a:pPr>
            <a:r>
              <a:rPr lang="de-CH" sz="1600" dirty="0"/>
              <a:t>Peps-Cockpit</a:t>
            </a:r>
          </a:p>
          <a:p>
            <a:pPr>
              <a:lnSpc>
                <a:spcPct val="150000"/>
              </a:lnSpc>
            </a:pPr>
            <a:r>
              <a:rPr lang="de-CH" sz="1600" dirty="0"/>
              <a:t>4. Release 2022: </a:t>
            </a:r>
          </a:p>
          <a:p>
            <a:pPr marL="914400" lvl="1" indent="-457200">
              <a:lnSpc>
                <a:spcPct val="150000"/>
              </a:lnSpc>
              <a:buAutoNum type="alphaLcPeriod"/>
            </a:pPr>
            <a:r>
              <a:rPr lang="de-CH" sz="1600" dirty="0"/>
              <a:t>Neue </a:t>
            </a:r>
            <a:r>
              <a:rPr lang="de-CH" sz="1600" dirty="0" err="1"/>
              <a:t>Pflegeplanungscubes</a:t>
            </a:r>
            <a:endParaRPr lang="de-CH" sz="1600" dirty="0"/>
          </a:p>
          <a:p>
            <a:pPr marL="914400" lvl="1" indent="-457200">
              <a:lnSpc>
                <a:spcPct val="150000"/>
              </a:lnSpc>
              <a:buAutoNum type="alphaLcPeriod"/>
            </a:pPr>
            <a:r>
              <a:rPr lang="de-CH" sz="1600" dirty="0"/>
              <a:t>Spitex-Cubes-Erweiterungen </a:t>
            </a:r>
          </a:p>
          <a:p>
            <a:pPr>
              <a:lnSpc>
                <a:spcPct val="150000"/>
              </a:lnSpc>
            </a:pPr>
            <a:r>
              <a:rPr lang="de-CH" sz="1600" dirty="0"/>
              <a:t>5. Fragen</a:t>
            </a:r>
          </a:p>
        </p:txBody>
      </p:sp>
    </p:spTree>
    <p:extLst>
      <p:ext uri="{BB962C8B-B14F-4D97-AF65-F5344CB8AC3E}">
        <p14:creationId xmlns:p14="http://schemas.microsoft.com/office/powerpoint/2010/main" val="339391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pPr lvl="8"/>
            <a:r>
              <a:rPr lang="de-DE" dirty="0"/>
              <a:t>09.06.2022</a:t>
            </a:r>
          </a:p>
        </p:txBody>
      </p:sp>
      <p:sp>
        <p:nvSpPr>
          <p:cNvPr id="3" name="Fußzeilenplatzhalter 2"/>
          <p:cNvSpPr>
            <a:spLocks noGrp="1"/>
          </p:cNvSpPr>
          <p:nvPr>
            <p:ph type="ftr" sz="quarter" idx="11"/>
          </p:nvPr>
        </p:nvSpPr>
        <p:spPr>
          <a:xfrm>
            <a:off x="6262029" y="6676632"/>
            <a:ext cx="4373345" cy="116681"/>
          </a:xfrm>
        </p:spPr>
        <p:txBody>
          <a:bodyPr/>
          <a:lstStyle/>
          <a:p>
            <a:pPr lvl="8"/>
            <a:r>
              <a:rPr lang="de-DE" dirty="0"/>
              <a:t>NEXUS Expertenmeeting Spitex NEXUS / BI</a:t>
            </a:r>
          </a:p>
        </p:txBody>
      </p:sp>
      <p:sp>
        <p:nvSpPr>
          <p:cNvPr id="4" name="Foliennummernplatzhalter 3"/>
          <p:cNvSpPr>
            <a:spLocks noGrp="1"/>
          </p:cNvSpPr>
          <p:nvPr>
            <p:ph type="sldNum" sz="quarter" idx="12"/>
          </p:nvPr>
        </p:nvSpPr>
        <p:spPr/>
        <p:txBody>
          <a:bodyPr/>
          <a:lstStyle/>
          <a:p>
            <a:pPr lvl="8"/>
            <a:fld id="{DB93E0DE-DE9E-43E9-A4D3-85B06637B40C}" type="slidenum">
              <a:rPr lang="de-DE" smtClean="0"/>
              <a:pPr lvl="8"/>
              <a:t>4</a:t>
            </a:fld>
            <a:endParaRPr lang="de-DE" dirty="0"/>
          </a:p>
        </p:txBody>
      </p:sp>
      <p:sp>
        <p:nvSpPr>
          <p:cNvPr id="5" name="Titel 4"/>
          <p:cNvSpPr>
            <a:spLocks noGrp="1"/>
          </p:cNvSpPr>
          <p:nvPr>
            <p:ph type="ctrTitle"/>
          </p:nvPr>
        </p:nvSpPr>
        <p:spPr/>
        <p:txBody>
          <a:bodyPr/>
          <a:lstStyle/>
          <a:p>
            <a:r>
              <a:rPr lang="de-CH" dirty="0"/>
              <a:t>2. Einleitung</a:t>
            </a:r>
            <a:br>
              <a:rPr lang="de-CH" dirty="0"/>
            </a:br>
            <a:endParaRPr lang="de-CH" dirty="0"/>
          </a:p>
        </p:txBody>
      </p:sp>
      <p:sp>
        <p:nvSpPr>
          <p:cNvPr id="7" name="Untertitel 6"/>
          <p:cNvSpPr>
            <a:spLocks noGrp="1"/>
          </p:cNvSpPr>
          <p:nvPr>
            <p:ph type="subTitle" idx="1"/>
          </p:nvPr>
        </p:nvSpPr>
        <p:spPr/>
        <p:txBody>
          <a:bodyPr/>
          <a:lstStyle/>
          <a:p>
            <a:endParaRPr lang="de-CH"/>
          </a:p>
        </p:txBody>
      </p:sp>
    </p:spTree>
    <p:extLst>
      <p:ext uri="{BB962C8B-B14F-4D97-AF65-F5344CB8AC3E}">
        <p14:creationId xmlns:p14="http://schemas.microsoft.com/office/powerpoint/2010/main" val="37945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dirty="0"/>
              <a:t>09.06.2022</a:t>
            </a:r>
          </a:p>
        </p:txBody>
      </p:sp>
      <p:sp>
        <p:nvSpPr>
          <p:cNvPr id="3" name="Fußzeilenplatzhalter 2"/>
          <p:cNvSpPr>
            <a:spLocks noGrp="1"/>
          </p:cNvSpPr>
          <p:nvPr>
            <p:ph type="ftr" sz="quarter" idx="11"/>
          </p:nvPr>
        </p:nvSpPr>
        <p:spPr/>
        <p:txBody>
          <a:bodyPr/>
          <a:lstStyle/>
          <a:p>
            <a:r>
              <a:rPr lang="de-DE" dirty="0"/>
              <a:t>NEXUS Expertenmeeting Spitex NEXUS / BI</a:t>
            </a:r>
          </a:p>
        </p:txBody>
      </p:sp>
      <p:sp>
        <p:nvSpPr>
          <p:cNvPr id="4" name="Foliennummernplatzhalter 3"/>
          <p:cNvSpPr>
            <a:spLocks noGrp="1"/>
          </p:cNvSpPr>
          <p:nvPr>
            <p:ph type="sldNum" sz="quarter" idx="12"/>
          </p:nvPr>
        </p:nvSpPr>
        <p:spPr/>
        <p:txBody>
          <a:bodyPr/>
          <a:lstStyle/>
          <a:p>
            <a:fld id="{DB93E0DE-DE9E-43E9-A4D3-85B06637B40C}" type="slidenum">
              <a:rPr lang="de-DE" smtClean="0"/>
              <a:t>5</a:t>
            </a:fld>
            <a:endParaRPr lang="de-DE"/>
          </a:p>
        </p:txBody>
      </p:sp>
      <p:sp>
        <p:nvSpPr>
          <p:cNvPr id="5" name="Titel 4"/>
          <p:cNvSpPr>
            <a:spLocks noGrp="1"/>
          </p:cNvSpPr>
          <p:nvPr>
            <p:ph type="title"/>
          </p:nvPr>
        </p:nvSpPr>
        <p:spPr/>
        <p:txBody>
          <a:bodyPr/>
          <a:lstStyle/>
          <a:p>
            <a:r>
              <a:rPr lang="de-DE" dirty="0"/>
              <a:t>2.a : Vorteile der BI-Lösung</a:t>
            </a:r>
          </a:p>
        </p:txBody>
      </p:sp>
      <p:sp>
        <p:nvSpPr>
          <p:cNvPr id="7" name="Inhaltsplatzhalter 6"/>
          <p:cNvSpPr>
            <a:spLocks noGrp="1"/>
          </p:cNvSpPr>
          <p:nvPr>
            <p:ph sz="quarter" idx="15"/>
          </p:nvPr>
        </p:nvSpPr>
        <p:spPr>
          <a:xfrm>
            <a:off x="553034" y="3000967"/>
            <a:ext cx="10082340" cy="2792010"/>
          </a:xfrm>
        </p:spPr>
        <p:txBody>
          <a:bodyPr/>
          <a:lstStyle/>
          <a:p>
            <a:r>
              <a:rPr lang="de-CH" sz="2000" dirty="0"/>
              <a:t>Grafische Übersicht der Unternehmenskennzahlen</a:t>
            </a:r>
          </a:p>
          <a:p>
            <a:r>
              <a:rPr lang="de-CH" sz="2000" dirty="0"/>
              <a:t>Schnelle kundenindividuelle Auswertungen</a:t>
            </a:r>
          </a:p>
          <a:p>
            <a:r>
              <a:rPr lang="de-CH" sz="2000" dirty="0"/>
              <a:t>Datenanalyse</a:t>
            </a:r>
          </a:p>
          <a:p>
            <a:r>
              <a:rPr lang="de-CH" sz="2000" dirty="0"/>
              <a:t>Verbesserung der Entscheidungsgrundlage durch eine bessere Übersicht der Daten</a:t>
            </a:r>
          </a:p>
          <a:p>
            <a:r>
              <a:rPr lang="de-CH" sz="2000" dirty="0"/>
              <a:t>Unterstützung von bestehenden Auswertungen durch die Cubes</a:t>
            </a:r>
          </a:p>
        </p:txBody>
      </p:sp>
      <p:pic>
        <p:nvPicPr>
          <p:cNvPr id="8" name="Grafik 7">
            <a:extLst>
              <a:ext uri="{FF2B5EF4-FFF2-40B4-BE49-F238E27FC236}">
                <a16:creationId xmlns:a16="http://schemas.microsoft.com/office/drawing/2014/main" id="{84141D1C-37EC-4D0A-84EF-1F99F7A82A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679" y="1592415"/>
            <a:ext cx="4680520" cy="1111123"/>
          </a:xfrm>
          <a:prstGeom prst="rect">
            <a:avLst/>
          </a:prstGeom>
        </p:spPr>
      </p:pic>
    </p:spTree>
    <p:extLst>
      <p:ext uri="{BB962C8B-B14F-4D97-AF65-F5344CB8AC3E}">
        <p14:creationId xmlns:p14="http://schemas.microsoft.com/office/powerpoint/2010/main" val="4010405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dirty="0"/>
              <a:t>09.06.2022</a:t>
            </a:r>
          </a:p>
        </p:txBody>
      </p:sp>
      <p:sp>
        <p:nvSpPr>
          <p:cNvPr id="3" name="Fußzeilenplatzhalter 2"/>
          <p:cNvSpPr>
            <a:spLocks noGrp="1"/>
          </p:cNvSpPr>
          <p:nvPr>
            <p:ph type="ftr" sz="quarter" idx="11"/>
          </p:nvPr>
        </p:nvSpPr>
        <p:spPr/>
        <p:txBody>
          <a:bodyPr/>
          <a:lstStyle/>
          <a:p>
            <a:r>
              <a:rPr lang="de-DE" dirty="0"/>
              <a:t>NEXUS Expertenmeeting Spitex NEXUS / BI</a:t>
            </a:r>
          </a:p>
        </p:txBody>
      </p:sp>
      <p:sp>
        <p:nvSpPr>
          <p:cNvPr id="4" name="Foliennummernplatzhalter 3"/>
          <p:cNvSpPr>
            <a:spLocks noGrp="1"/>
          </p:cNvSpPr>
          <p:nvPr>
            <p:ph type="sldNum" sz="quarter" idx="12"/>
          </p:nvPr>
        </p:nvSpPr>
        <p:spPr/>
        <p:txBody>
          <a:bodyPr/>
          <a:lstStyle/>
          <a:p>
            <a:fld id="{DB93E0DE-DE9E-43E9-A4D3-85B06637B40C}" type="slidenum">
              <a:rPr lang="de-DE" smtClean="0"/>
              <a:t>6</a:t>
            </a:fld>
            <a:endParaRPr lang="de-DE"/>
          </a:p>
        </p:txBody>
      </p:sp>
      <p:sp>
        <p:nvSpPr>
          <p:cNvPr id="5" name="Titel 4"/>
          <p:cNvSpPr>
            <a:spLocks noGrp="1"/>
          </p:cNvSpPr>
          <p:nvPr>
            <p:ph type="title"/>
          </p:nvPr>
        </p:nvSpPr>
        <p:spPr/>
        <p:txBody>
          <a:bodyPr/>
          <a:lstStyle/>
          <a:p>
            <a:r>
              <a:rPr lang="de-DE" dirty="0"/>
              <a:t>2.b : Cockpits (Spitex, Finanzen, Personal, PEPS)</a:t>
            </a:r>
          </a:p>
        </p:txBody>
      </p:sp>
      <p:sp>
        <p:nvSpPr>
          <p:cNvPr id="7" name="Inhaltsplatzhalter 6"/>
          <p:cNvSpPr>
            <a:spLocks noGrp="1"/>
          </p:cNvSpPr>
          <p:nvPr>
            <p:ph sz="quarter" idx="15"/>
          </p:nvPr>
        </p:nvSpPr>
        <p:spPr>
          <a:xfrm>
            <a:off x="553033" y="3000966"/>
            <a:ext cx="11508049" cy="3334519"/>
          </a:xfrm>
        </p:spPr>
        <p:txBody>
          <a:bodyPr>
            <a:normAutofit fontScale="85000" lnSpcReduction="20000"/>
          </a:bodyPr>
          <a:lstStyle/>
          <a:p>
            <a:pPr marL="0" indent="0">
              <a:buNone/>
            </a:pPr>
            <a:endParaRPr lang="de-CH" sz="2000" b="1" dirty="0"/>
          </a:p>
          <a:p>
            <a:pPr marL="0" indent="0">
              <a:buNone/>
            </a:pPr>
            <a:r>
              <a:rPr lang="de-CH" sz="2600" b="1" dirty="0"/>
              <a:t>Ziel:</a:t>
            </a:r>
          </a:p>
          <a:p>
            <a:r>
              <a:rPr lang="de-CH" sz="2600" dirty="0"/>
              <a:t>Grafische Übersicht der wichtigsten Kennzahlen aus dem Verwaltungs-Bereich</a:t>
            </a:r>
          </a:p>
          <a:p>
            <a:endParaRPr lang="de-CH" sz="2600" dirty="0"/>
          </a:p>
          <a:p>
            <a:r>
              <a:rPr lang="de-CH" sz="2600" dirty="0"/>
              <a:t>Erkennen von Chancen und Minimieren von Risiken</a:t>
            </a:r>
          </a:p>
          <a:p>
            <a:endParaRPr lang="de-CH" sz="2600" dirty="0"/>
          </a:p>
          <a:p>
            <a:r>
              <a:rPr lang="de-CH" sz="2600" dirty="0"/>
              <a:t>Verbesserte Geschäftseffizienz</a:t>
            </a:r>
          </a:p>
          <a:p>
            <a:endParaRPr lang="de-CH" sz="2600" dirty="0"/>
          </a:p>
          <a:p>
            <a:r>
              <a:rPr lang="de-CH" sz="2600" dirty="0"/>
              <a:t>Höhere und objektivere Entscheidungsfähigkeit</a:t>
            </a:r>
          </a:p>
          <a:p>
            <a:pPr marL="0" indent="0">
              <a:buNone/>
            </a:pPr>
            <a:endParaRPr lang="de-CH" sz="2000" dirty="0"/>
          </a:p>
        </p:txBody>
      </p:sp>
      <p:pic>
        <p:nvPicPr>
          <p:cNvPr id="6" name="Grafik 5"/>
          <p:cNvPicPr>
            <a:picLocks noChangeAspect="1"/>
          </p:cNvPicPr>
          <p:nvPr/>
        </p:nvPicPr>
        <p:blipFill>
          <a:blip r:embed="rId2"/>
          <a:stretch>
            <a:fillRect/>
          </a:stretch>
        </p:blipFill>
        <p:spPr>
          <a:xfrm>
            <a:off x="700679" y="1234856"/>
            <a:ext cx="3917041" cy="1684376"/>
          </a:xfrm>
          <a:prstGeom prst="rect">
            <a:avLst/>
          </a:prstGeom>
        </p:spPr>
      </p:pic>
      <p:pic>
        <p:nvPicPr>
          <p:cNvPr id="9" name="Grafik 8"/>
          <p:cNvPicPr>
            <a:picLocks noChangeAspect="1"/>
          </p:cNvPicPr>
          <p:nvPr/>
        </p:nvPicPr>
        <p:blipFill>
          <a:blip r:embed="rId3"/>
          <a:stretch>
            <a:fillRect/>
          </a:stretch>
        </p:blipFill>
        <p:spPr>
          <a:xfrm>
            <a:off x="4796267" y="1234856"/>
            <a:ext cx="3585811" cy="1684376"/>
          </a:xfrm>
          <a:prstGeom prst="rect">
            <a:avLst/>
          </a:prstGeom>
        </p:spPr>
      </p:pic>
      <p:pic>
        <p:nvPicPr>
          <p:cNvPr id="10" name="Grafik 9"/>
          <p:cNvPicPr>
            <a:picLocks noChangeAspect="1"/>
          </p:cNvPicPr>
          <p:nvPr/>
        </p:nvPicPr>
        <p:blipFill>
          <a:blip r:embed="rId4"/>
          <a:stretch>
            <a:fillRect/>
          </a:stretch>
        </p:blipFill>
        <p:spPr>
          <a:xfrm>
            <a:off x="8506119" y="1234856"/>
            <a:ext cx="3554964" cy="1684376"/>
          </a:xfrm>
          <a:prstGeom prst="rect">
            <a:avLst/>
          </a:prstGeom>
        </p:spPr>
      </p:pic>
    </p:spTree>
    <p:extLst>
      <p:ext uri="{BB962C8B-B14F-4D97-AF65-F5344CB8AC3E}">
        <p14:creationId xmlns:p14="http://schemas.microsoft.com/office/powerpoint/2010/main" val="667757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dirty="0"/>
              <a:t>09.06.2022</a:t>
            </a:r>
          </a:p>
        </p:txBody>
      </p:sp>
      <p:sp>
        <p:nvSpPr>
          <p:cNvPr id="3" name="Fußzeilenplatzhalter 2"/>
          <p:cNvSpPr>
            <a:spLocks noGrp="1"/>
          </p:cNvSpPr>
          <p:nvPr>
            <p:ph type="ftr" sz="quarter" idx="11"/>
          </p:nvPr>
        </p:nvSpPr>
        <p:spPr/>
        <p:txBody>
          <a:bodyPr/>
          <a:lstStyle/>
          <a:p>
            <a:r>
              <a:rPr lang="de-DE" dirty="0"/>
              <a:t>NEXUS Expertenmeeting Spitex NEXUS / BI</a:t>
            </a:r>
          </a:p>
        </p:txBody>
      </p:sp>
      <p:sp>
        <p:nvSpPr>
          <p:cNvPr id="4" name="Foliennummernplatzhalter 3"/>
          <p:cNvSpPr>
            <a:spLocks noGrp="1"/>
          </p:cNvSpPr>
          <p:nvPr>
            <p:ph type="sldNum" sz="quarter" idx="12"/>
          </p:nvPr>
        </p:nvSpPr>
        <p:spPr/>
        <p:txBody>
          <a:bodyPr/>
          <a:lstStyle/>
          <a:p>
            <a:fld id="{DB93E0DE-DE9E-43E9-A4D3-85B06637B40C}" type="slidenum">
              <a:rPr lang="de-DE" smtClean="0"/>
              <a:t>7</a:t>
            </a:fld>
            <a:endParaRPr lang="de-DE"/>
          </a:p>
        </p:txBody>
      </p:sp>
      <p:sp>
        <p:nvSpPr>
          <p:cNvPr id="5" name="Titel 4"/>
          <p:cNvSpPr>
            <a:spLocks noGrp="1"/>
          </p:cNvSpPr>
          <p:nvPr>
            <p:ph type="title"/>
          </p:nvPr>
        </p:nvSpPr>
        <p:spPr/>
        <p:txBody>
          <a:bodyPr/>
          <a:lstStyle/>
          <a:p>
            <a:r>
              <a:rPr lang="de-DE" dirty="0"/>
              <a:t>2.b : Cockpits (Spitex, Finanzen, Personal, PEPS)</a:t>
            </a:r>
          </a:p>
        </p:txBody>
      </p:sp>
      <p:sp>
        <p:nvSpPr>
          <p:cNvPr id="7" name="Inhaltsplatzhalter 6"/>
          <p:cNvSpPr>
            <a:spLocks noGrp="1"/>
          </p:cNvSpPr>
          <p:nvPr>
            <p:ph sz="quarter" idx="15"/>
          </p:nvPr>
        </p:nvSpPr>
        <p:spPr>
          <a:xfrm>
            <a:off x="700679" y="3000966"/>
            <a:ext cx="11360403" cy="3399833"/>
          </a:xfrm>
        </p:spPr>
        <p:txBody>
          <a:bodyPr>
            <a:normAutofit/>
          </a:bodyPr>
          <a:lstStyle/>
          <a:p>
            <a:pPr marL="0" indent="0">
              <a:buNone/>
            </a:pPr>
            <a:endParaRPr lang="de-CH" sz="2000" dirty="0"/>
          </a:p>
          <a:p>
            <a:pPr marL="0" indent="0">
              <a:buNone/>
            </a:pPr>
            <a:r>
              <a:rPr lang="de-CH" sz="2200" b="1" dirty="0"/>
              <a:t>NEXUS unterstützt Sie dabei:</a:t>
            </a:r>
          </a:p>
          <a:p>
            <a:r>
              <a:rPr lang="de-CH" sz="2200" dirty="0"/>
              <a:t>Bereitstellung von Standardauswertungen aus dem Verwaltungs-Bereich,</a:t>
            </a:r>
          </a:p>
          <a:p>
            <a:endParaRPr lang="de-CH" sz="2200" dirty="0"/>
          </a:p>
          <a:p>
            <a:r>
              <a:rPr lang="de-CH" sz="2200" dirty="0"/>
              <a:t>Die Standardauswertung kann auf Ihre individuelle Wünsche angepasst werden, z.B. Unterbringungen und Abteilungen. </a:t>
            </a:r>
          </a:p>
          <a:p>
            <a:endParaRPr lang="de-CH" sz="2200" dirty="0"/>
          </a:p>
          <a:p>
            <a:r>
              <a:rPr lang="de-CH" sz="2200" dirty="0"/>
              <a:t>Die Standardauswertung kann auf Ihre individuelle Wünsche erweitert werden. </a:t>
            </a:r>
          </a:p>
          <a:p>
            <a:pPr marL="0" indent="0">
              <a:buNone/>
            </a:pPr>
            <a:endParaRPr lang="de-CH" sz="2000" dirty="0"/>
          </a:p>
        </p:txBody>
      </p:sp>
      <p:pic>
        <p:nvPicPr>
          <p:cNvPr id="6" name="Grafik 5"/>
          <p:cNvPicPr>
            <a:picLocks noChangeAspect="1"/>
          </p:cNvPicPr>
          <p:nvPr/>
        </p:nvPicPr>
        <p:blipFill>
          <a:blip r:embed="rId2"/>
          <a:stretch>
            <a:fillRect/>
          </a:stretch>
        </p:blipFill>
        <p:spPr>
          <a:xfrm>
            <a:off x="700679" y="1234856"/>
            <a:ext cx="3917041" cy="1684376"/>
          </a:xfrm>
          <a:prstGeom prst="rect">
            <a:avLst/>
          </a:prstGeom>
        </p:spPr>
      </p:pic>
      <p:pic>
        <p:nvPicPr>
          <p:cNvPr id="9" name="Grafik 8"/>
          <p:cNvPicPr>
            <a:picLocks noChangeAspect="1"/>
          </p:cNvPicPr>
          <p:nvPr/>
        </p:nvPicPr>
        <p:blipFill>
          <a:blip r:embed="rId3"/>
          <a:stretch>
            <a:fillRect/>
          </a:stretch>
        </p:blipFill>
        <p:spPr>
          <a:xfrm>
            <a:off x="4796267" y="1234856"/>
            <a:ext cx="3585811" cy="1684376"/>
          </a:xfrm>
          <a:prstGeom prst="rect">
            <a:avLst/>
          </a:prstGeom>
        </p:spPr>
      </p:pic>
      <p:pic>
        <p:nvPicPr>
          <p:cNvPr id="10" name="Grafik 9"/>
          <p:cNvPicPr>
            <a:picLocks noChangeAspect="1"/>
          </p:cNvPicPr>
          <p:nvPr/>
        </p:nvPicPr>
        <p:blipFill>
          <a:blip r:embed="rId4"/>
          <a:stretch>
            <a:fillRect/>
          </a:stretch>
        </p:blipFill>
        <p:spPr>
          <a:xfrm>
            <a:off x="8506119" y="1234856"/>
            <a:ext cx="3554964" cy="1684376"/>
          </a:xfrm>
          <a:prstGeom prst="rect">
            <a:avLst/>
          </a:prstGeom>
        </p:spPr>
      </p:pic>
    </p:spTree>
    <p:extLst>
      <p:ext uri="{BB962C8B-B14F-4D97-AF65-F5344CB8AC3E}">
        <p14:creationId xmlns:p14="http://schemas.microsoft.com/office/powerpoint/2010/main" val="972349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pPr lvl="8"/>
            <a:r>
              <a:rPr lang="de-DE" dirty="0"/>
              <a:t>09.06.2022</a:t>
            </a:r>
          </a:p>
        </p:txBody>
      </p:sp>
      <p:sp>
        <p:nvSpPr>
          <p:cNvPr id="3" name="Fußzeilenplatzhalter 2"/>
          <p:cNvSpPr>
            <a:spLocks noGrp="1"/>
          </p:cNvSpPr>
          <p:nvPr>
            <p:ph type="ftr" sz="quarter" idx="11"/>
          </p:nvPr>
        </p:nvSpPr>
        <p:spPr>
          <a:xfrm>
            <a:off x="6262029" y="6676632"/>
            <a:ext cx="4373345" cy="116681"/>
          </a:xfrm>
        </p:spPr>
        <p:txBody>
          <a:bodyPr/>
          <a:lstStyle/>
          <a:p>
            <a:pPr lvl="8"/>
            <a:r>
              <a:rPr lang="de-DE" dirty="0"/>
              <a:t>NEXUS Expertenmeeting Spitex NEXUS / BI</a:t>
            </a:r>
          </a:p>
        </p:txBody>
      </p:sp>
      <p:sp>
        <p:nvSpPr>
          <p:cNvPr id="4" name="Foliennummernplatzhalter 3"/>
          <p:cNvSpPr>
            <a:spLocks noGrp="1"/>
          </p:cNvSpPr>
          <p:nvPr>
            <p:ph type="sldNum" sz="quarter" idx="12"/>
          </p:nvPr>
        </p:nvSpPr>
        <p:spPr/>
        <p:txBody>
          <a:bodyPr/>
          <a:lstStyle/>
          <a:p>
            <a:pPr lvl="8"/>
            <a:fld id="{DB93E0DE-DE9E-43E9-A4D3-85B06637B40C}" type="slidenum">
              <a:rPr lang="de-DE" smtClean="0"/>
              <a:pPr lvl="8"/>
              <a:t>8</a:t>
            </a:fld>
            <a:endParaRPr lang="de-DE" dirty="0"/>
          </a:p>
        </p:txBody>
      </p:sp>
      <p:sp>
        <p:nvSpPr>
          <p:cNvPr id="5" name="Titel 4"/>
          <p:cNvSpPr>
            <a:spLocks noGrp="1"/>
          </p:cNvSpPr>
          <p:nvPr>
            <p:ph type="ctrTitle"/>
          </p:nvPr>
        </p:nvSpPr>
        <p:spPr/>
        <p:txBody>
          <a:bodyPr/>
          <a:lstStyle/>
          <a:p>
            <a:r>
              <a:rPr lang="de-CH" dirty="0"/>
              <a:t>3. Cockpits</a:t>
            </a:r>
            <a:br>
              <a:rPr lang="de-CH" dirty="0"/>
            </a:br>
            <a:endParaRPr lang="de-CH" dirty="0"/>
          </a:p>
        </p:txBody>
      </p:sp>
      <p:sp>
        <p:nvSpPr>
          <p:cNvPr id="7" name="Untertitel 6"/>
          <p:cNvSpPr>
            <a:spLocks noGrp="1"/>
          </p:cNvSpPr>
          <p:nvPr>
            <p:ph type="subTitle" idx="1"/>
          </p:nvPr>
        </p:nvSpPr>
        <p:spPr/>
        <p:txBody>
          <a:bodyPr/>
          <a:lstStyle/>
          <a:p>
            <a:r>
              <a:rPr lang="de-CH" dirty="0"/>
              <a:t>Demo</a:t>
            </a:r>
          </a:p>
        </p:txBody>
      </p:sp>
    </p:spTree>
    <p:extLst>
      <p:ext uri="{BB962C8B-B14F-4D97-AF65-F5344CB8AC3E}">
        <p14:creationId xmlns:p14="http://schemas.microsoft.com/office/powerpoint/2010/main" val="415656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pPr lvl="8"/>
            <a:r>
              <a:rPr lang="de-DE" dirty="0"/>
              <a:t>09.06.2022</a:t>
            </a:r>
          </a:p>
        </p:txBody>
      </p:sp>
      <p:sp>
        <p:nvSpPr>
          <p:cNvPr id="3" name="Fußzeilenplatzhalter 2"/>
          <p:cNvSpPr>
            <a:spLocks noGrp="1"/>
          </p:cNvSpPr>
          <p:nvPr>
            <p:ph type="ftr" sz="quarter" idx="11"/>
          </p:nvPr>
        </p:nvSpPr>
        <p:spPr>
          <a:xfrm>
            <a:off x="6262029" y="6676632"/>
            <a:ext cx="4373345" cy="116681"/>
          </a:xfrm>
        </p:spPr>
        <p:txBody>
          <a:bodyPr/>
          <a:lstStyle/>
          <a:p>
            <a:pPr lvl="8"/>
            <a:r>
              <a:rPr lang="de-DE" dirty="0"/>
              <a:t>NEXUS Expertenmeeting Spitex NEXUS / BI</a:t>
            </a:r>
          </a:p>
        </p:txBody>
      </p:sp>
      <p:sp>
        <p:nvSpPr>
          <p:cNvPr id="4" name="Foliennummernplatzhalter 3"/>
          <p:cNvSpPr>
            <a:spLocks noGrp="1"/>
          </p:cNvSpPr>
          <p:nvPr>
            <p:ph type="sldNum" sz="quarter" idx="12"/>
          </p:nvPr>
        </p:nvSpPr>
        <p:spPr/>
        <p:txBody>
          <a:bodyPr/>
          <a:lstStyle/>
          <a:p>
            <a:pPr lvl="8"/>
            <a:fld id="{DB93E0DE-DE9E-43E9-A4D3-85B06637B40C}" type="slidenum">
              <a:rPr lang="de-DE" smtClean="0"/>
              <a:pPr lvl="8"/>
              <a:t>9</a:t>
            </a:fld>
            <a:endParaRPr lang="de-DE" dirty="0"/>
          </a:p>
        </p:txBody>
      </p:sp>
      <p:sp>
        <p:nvSpPr>
          <p:cNvPr id="5" name="Titel 4"/>
          <p:cNvSpPr>
            <a:spLocks noGrp="1"/>
          </p:cNvSpPr>
          <p:nvPr>
            <p:ph type="ctrTitle"/>
          </p:nvPr>
        </p:nvSpPr>
        <p:spPr/>
        <p:txBody>
          <a:bodyPr/>
          <a:lstStyle/>
          <a:p>
            <a:r>
              <a:rPr lang="de-CH" dirty="0"/>
              <a:t>4. Cube-Version 2022</a:t>
            </a:r>
            <a:br>
              <a:rPr lang="de-CH" dirty="0"/>
            </a:br>
            <a:endParaRPr lang="de-CH" dirty="0"/>
          </a:p>
        </p:txBody>
      </p:sp>
      <p:sp>
        <p:nvSpPr>
          <p:cNvPr id="6" name="Untertitel 5"/>
          <p:cNvSpPr>
            <a:spLocks noGrp="1"/>
          </p:cNvSpPr>
          <p:nvPr>
            <p:ph type="subTitle" idx="1"/>
          </p:nvPr>
        </p:nvSpPr>
        <p:spPr/>
        <p:txBody>
          <a:bodyPr/>
          <a:lstStyle/>
          <a:p>
            <a:r>
              <a:rPr lang="de-CH" dirty="0"/>
              <a:t>Release Inhalte</a:t>
            </a:r>
          </a:p>
        </p:txBody>
      </p:sp>
    </p:spTree>
    <p:extLst>
      <p:ext uri="{BB962C8B-B14F-4D97-AF65-F5344CB8AC3E}">
        <p14:creationId xmlns:p14="http://schemas.microsoft.com/office/powerpoint/2010/main" val="3182029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VCT-RADIUS" val="7"/>
  <p:tag name="THINKCELLSHAPEDONOTDELETE" val="pctxL5Xy530qkt8x1mkTAnQ"/>
</p:tagLst>
</file>

<file path=ppt/theme/theme1.xml><?xml version="1.0" encoding="utf-8"?>
<a:theme xmlns:a="http://schemas.openxmlformats.org/drawingml/2006/main" name="nexus">
  <a:themeElements>
    <a:clrScheme name="Nexus">
      <a:dk1>
        <a:sysClr val="windowText" lastClr="000000"/>
      </a:dk1>
      <a:lt1>
        <a:sysClr val="window" lastClr="FFFFFF"/>
      </a:lt1>
      <a:dk2>
        <a:srgbClr val="000000"/>
      </a:dk2>
      <a:lt2>
        <a:srgbClr val="FFFFFF"/>
      </a:lt2>
      <a:accent1>
        <a:srgbClr val="22293A"/>
      </a:accent1>
      <a:accent2>
        <a:srgbClr val="2F3E66"/>
      </a:accent2>
      <a:accent3>
        <a:srgbClr val="E8ECF0"/>
      </a:accent3>
      <a:accent4>
        <a:srgbClr val="F6F7F9"/>
      </a:accent4>
      <a:accent5>
        <a:srgbClr val="B80F2E"/>
      </a:accent5>
      <a:accent6>
        <a:srgbClr val="FFFFFF"/>
      </a:accent6>
      <a:hlink>
        <a:srgbClr val="703DD7"/>
      </a:hlink>
      <a:folHlink>
        <a:srgbClr val="9974E2"/>
      </a:folHlink>
    </a:clrScheme>
    <a:fontScheme name="NEXUS">
      <a:majorFont>
        <a:latin typeface="HelveticaNeue LT 55 Roman"/>
        <a:ea typeface=""/>
        <a:cs typeface=""/>
      </a:majorFont>
      <a:minorFont>
        <a:latin typeface="HelveticaNeue LT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a:no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bwMode="gray">
        <a:ln w="635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defRPr sz="1200" dirty="0" smtClean="0"/>
        </a:defPPr>
      </a:lstStyle>
    </a:txDef>
  </a:objectDefaults>
  <a:extraClrSchemeLst/>
  <a:extLst>
    <a:ext uri="{05A4C25C-085E-4340-85A3-A5531E510DB2}">
      <thm15:themeFamily xmlns:thm15="http://schemas.microsoft.com/office/thememl/2012/main" name="NX_PPT-Vorlage_CH-10-2018" id="{CF541BF6-31BC-4153-BEAC-08CC391C15CC}" vid="{11315E15-0391-41EF-B756-15C29FD3D95D}"/>
    </a:ext>
  </a:extLst>
</a:theme>
</file>

<file path=ppt/theme/theme2.xml><?xml version="1.0" encoding="utf-8"?>
<a:theme xmlns:a="http://schemas.openxmlformats.org/drawingml/2006/main" name="Larissa">
  <a:themeElements>
    <a:clrScheme name="NEXUS AG">
      <a:dk1>
        <a:sysClr val="windowText" lastClr="000000"/>
      </a:dk1>
      <a:lt1>
        <a:sysClr val="window" lastClr="FFFFFF"/>
      </a:lt1>
      <a:dk2>
        <a:srgbClr val="000000"/>
      </a:dk2>
      <a:lt2>
        <a:srgbClr val="FFFFFF"/>
      </a:lt2>
      <a:accent1>
        <a:srgbClr val="23283D"/>
      </a:accent1>
      <a:accent2>
        <a:srgbClr val="B61D33"/>
      </a:accent2>
      <a:accent3>
        <a:srgbClr val="E7ECF0"/>
      </a:accent3>
      <a:accent4>
        <a:srgbClr val="474747"/>
      </a:accent4>
      <a:accent5>
        <a:srgbClr val="2F3E66"/>
      </a:accent5>
      <a:accent6>
        <a:srgbClr val="DE425D"/>
      </a:accent6>
      <a:hlink>
        <a:srgbClr val="703DD7"/>
      </a:hlink>
      <a:folHlink>
        <a:srgbClr val="9974E2"/>
      </a:folHlink>
    </a:clrScheme>
    <a:fontScheme name="NEXUS AG">
      <a:majorFont>
        <a:latin typeface="Helvetica Neue"/>
        <a:ea typeface=""/>
        <a:cs typeface=""/>
      </a:majorFont>
      <a:minorFont>
        <a:latin typeface="HelveticaNeueLT Pro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NEXUS AG">
      <a:dk1>
        <a:sysClr val="windowText" lastClr="000000"/>
      </a:dk1>
      <a:lt1>
        <a:sysClr val="window" lastClr="FFFFFF"/>
      </a:lt1>
      <a:dk2>
        <a:srgbClr val="000000"/>
      </a:dk2>
      <a:lt2>
        <a:srgbClr val="FFFFFF"/>
      </a:lt2>
      <a:accent1>
        <a:srgbClr val="23283D"/>
      </a:accent1>
      <a:accent2>
        <a:srgbClr val="B61D33"/>
      </a:accent2>
      <a:accent3>
        <a:srgbClr val="E7ECF0"/>
      </a:accent3>
      <a:accent4>
        <a:srgbClr val="474747"/>
      </a:accent4>
      <a:accent5>
        <a:srgbClr val="2F3E66"/>
      </a:accent5>
      <a:accent6>
        <a:srgbClr val="DE425D"/>
      </a:accent6>
      <a:hlink>
        <a:srgbClr val="703DD7"/>
      </a:hlink>
      <a:folHlink>
        <a:srgbClr val="9974E2"/>
      </a:folHlink>
    </a:clrScheme>
    <a:fontScheme name="NEXUS AG">
      <a:majorFont>
        <a:latin typeface="Helvetica Neue"/>
        <a:ea typeface=""/>
        <a:cs typeface=""/>
      </a:majorFont>
      <a:minorFont>
        <a:latin typeface="HelveticaNeueLT Pro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NX_PPT-Vorlage_CH-10-2018[2]</Template>
  <TotalTime>0</TotalTime>
  <Words>583</Words>
  <Application>Microsoft Office PowerPoint</Application>
  <PresentationFormat>Benutzerdefiniert</PresentationFormat>
  <Paragraphs>145</Paragraphs>
  <Slides>15</Slides>
  <Notes>2</Notes>
  <HiddenSlides>0</HiddenSlides>
  <MMClips>0</MMClips>
  <ScaleCrop>false</ScaleCrop>
  <HeadingPairs>
    <vt:vector size="6" baseType="variant">
      <vt:variant>
        <vt:lpstr>Verwendete Schriftarten</vt:lpstr>
      </vt:variant>
      <vt:variant>
        <vt:i4>12</vt:i4>
      </vt:variant>
      <vt:variant>
        <vt:lpstr>Design</vt:lpstr>
      </vt:variant>
      <vt:variant>
        <vt:i4>1</vt:i4>
      </vt:variant>
      <vt:variant>
        <vt:lpstr>Folientitel</vt:lpstr>
      </vt:variant>
      <vt:variant>
        <vt:i4>15</vt:i4>
      </vt:variant>
    </vt:vector>
  </HeadingPairs>
  <TitlesOfParts>
    <vt:vector size="28" baseType="lpstr">
      <vt:lpstr>Arial</vt:lpstr>
      <vt:lpstr>Gotham Black</vt:lpstr>
      <vt:lpstr>Gotham Book</vt:lpstr>
      <vt:lpstr>Gotham Book italic</vt:lpstr>
      <vt:lpstr>Helvetica 55 Roman</vt:lpstr>
      <vt:lpstr>Helvetica Neue</vt:lpstr>
      <vt:lpstr>Helvetica Neue Light</vt:lpstr>
      <vt:lpstr>Helvetica Neue LT 55 Roman</vt:lpstr>
      <vt:lpstr>HelveticaNeue LT 43 LightEx</vt:lpstr>
      <vt:lpstr>HelveticaNeue LT 55 Roman</vt:lpstr>
      <vt:lpstr>HelveticaNeueLT Pro 43 LtEx</vt:lpstr>
      <vt:lpstr>HelveticaNeueLT Pro 55 Roman</vt:lpstr>
      <vt:lpstr>nexus</vt:lpstr>
      <vt:lpstr>Nexus / BI  Patrique Katzschner  </vt:lpstr>
      <vt:lpstr>PowerPoint-Präsentation</vt:lpstr>
      <vt:lpstr> Agenda Expertenmeeting Spitex – NEXUS / BI</vt:lpstr>
      <vt:lpstr>2. Einleitung </vt:lpstr>
      <vt:lpstr>2.a : Vorteile der BI-Lösung</vt:lpstr>
      <vt:lpstr>2.b : Cockpits (Spitex, Finanzen, Personal, PEPS)</vt:lpstr>
      <vt:lpstr>2.b : Cockpits (Spitex, Finanzen, Personal, PEPS)</vt:lpstr>
      <vt:lpstr>3. Cockpits </vt:lpstr>
      <vt:lpstr>4. Cube-Version 2022 </vt:lpstr>
      <vt:lpstr>4.a : Pflegeplanungs-Cubes</vt:lpstr>
      <vt:lpstr>4A. Pflegeplanungs-Cubes </vt:lpstr>
      <vt:lpstr>4.b : Spitex-Cubes Erweiterungen</vt:lpstr>
      <vt:lpstr>5. Fragen </vt:lpstr>
      <vt:lpstr>5. Fragen</vt:lpstr>
      <vt:lpstr>Merci!  NEXUS Schweiz AG  Patrique Katzschner   www.nexus-schweiz.ch info@nexus-schweiz.ch       visit us 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Nexus Gruppe Schweiz</dc:title>
  <dc:creator>Microsoft Office-Anwender</dc:creator>
  <cp:lastModifiedBy>Sara Lauber</cp:lastModifiedBy>
  <cp:revision>337</cp:revision>
  <cp:lastPrinted>2019-02-07T16:24:09Z</cp:lastPrinted>
  <dcterms:created xsi:type="dcterms:W3CDTF">2018-11-13T09:45:20Z</dcterms:created>
  <dcterms:modified xsi:type="dcterms:W3CDTF">2022-06-09T12:09:55Z</dcterms:modified>
</cp:coreProperties>
</file>