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3" r:id="rId1"/>
  </p:sldMasterIdLst>
  <p:notesMasterIdLst>
    <p:notesMasterId r:id="rId36"/>
  </p:notesMasterIdLst>
  <p:handoutMasterIdLst>
    <p:handoutMasterId r:id="rId37"/>
  </p:handoutMasterIdLst>
  <p:sldIdLst>
    <p:sldId id="308" r:id="rId2"/>
    <p:sldId id="291" r:id="rId3"/>
    <p:sldId id="307" r:id="rId4"/>
    <p:sldId id="345" r:id="rId5"/>
    <p:sldId id="347" r:id="rId6"/>
    <p:sldId id="348" r:id="rId7"/>
    <p:sldId id="346" r:id="rId8"/>
    <p:sldId id="349" r:id="rId9"/>
    <p:sldId id="350" r:id="rId10"/>
    <p:sldId id="351" r:id="rId11"/>
    <p:sldId id="352" r:id="rId12"/>
    <p:sldId id="353" r:id="rId13"/>
    <p:sldId id="354" r:id="rId14"/>
    <p:sldId id="355" r:id="rId15"/>
    <p:sldId id="356" r:id="rId16"/>
    <p:sldId id="357" r:id="rId17"/>
    <p:sldId id="374" r:id="rId18"/>
    <p:sldId id="358" r:id="rId19"/>
    <p:sldId id="359" r:id="rId20"/>
    <p:sldId id="360" r:id="rId21"/>
    <p:sldId id="361" r:id="rId22"/>
    <p:sldId id="373" r:id="rId23"/>
    <p:sldId id="362" r:id="rId24"/>
    <p:sldId id="321" r:id="rId25"/>
    <p:sldId id="363" r:id="rId26"/>
    <p:sldId id="323" r:id="rId27"/>
    <p:sldId id="364" r:id="rId28"/>
    <p:sldId id="365" r:id="rId29"/>
    <p:sldId id="366" r:id="rId30"/>
    <p:sldId id="367" r:id="rId31"/>
    <p:sldId id="369" r:id="rId32"/>
    <p:sldId id="370" r:id="rId33"/>
    <p:sldId id="371" r:id="rId34"/>
    <p:sldId id="372" r:id="rId35"/>
  </p:sldIdLst>
  <p:sldSz cx="12190413"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46">
          <p15:clr>
            <a:srgbClr val="A4A3A4"/>
          </p15:clr>
        </p15:guide>
        <p15:guide id="2" orient="horz" pos="998">
          <p15:clr>
            <a:srgbClr val="A4A3A4"/>
          </p15:clr>
        </p15:guide>
        <p15:guide id="3" pos="4180" userDrawn="1">
          <p15:clr>
            <a:srgbClr val="A4A3A4"/>
          </p15:clr>
        </p15:guide>
        <p15:guide id="4" pos="3477" userDrawn="1">
          <p15:clr>
            <a:srgbClr val="A4A3A4"/>
          </p15:clr>
        </p15:guide>
        <p15:guide id="5" pos="7241" userDrawn="1">
          <p15:clr>
            <a:srgbClr val="A4A3A4"/>
          </p15:clr>
        </p15:guide>
        <p15:guide id="6" pos="528" userDrawn="1">
          <p15:clr>
            <a:srgbClr val="A4A3A4"/>
          </p15:clr>
        </p15:guide>
        <p15:guide id="7" orient="horz" pos="397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EB1D87-04DA-D232-D646-F2C52DBC5EBF}" name="Dold Sabine" initials="SD" userId="S::Sabine.Dold@nexus-ag.de::bc150946-7eae-4efb-b662-c6e0b6885fd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0F2E"/>
    <a:srgbClr val="E0E7EC"/>
    <a:srgbClr val="9C9D9F"/>
    <a:srgbClr val="E0E8EB"/>
    <a:srgbClr val="F2F2F2"/>
    <a:srgbClr val="D9D9D9"/>
    <a:srgbClr val="2F3E66"/>
    <a:srgbClr val="E2E2E2"/>
    <a:srgbClr val="E7ECF0"/>
    <a:srgbClr val="E8ECF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18680-E054-41AD-8BC1-D1AEF772440D}">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75581" autoAdjust="0"/>
  </p:normalViewPr>
  <p:slideViewPr>
    <p:cSldViewPr snapToGrid="0" snapToObjects="1" showGuides="1">
      <p:cViewPr varScale="1">
        <p:scale>
          <a:sx n="95" d="100"/>
          <a:sy n="95" d="100"/>
        </p:scale>
        <p:origin x="144" y="72"/>
      </p:cViewPr>
      <p:guideLst>
        <p:guide orient="horz" pos="1146"/>
        <p:guide orient="horz" pos="998"/>
        <p:guide pos="4180"/>
        <p:guide pos="3477"/>
        <p:guide pos="7241"/>
        <p:guide pos="528"/>
        <p:guide orient="horz" pos="3974"/>
      </p:guideLst>
    </p:cSldViewPr>
  </p:slideViewPr>
  <p:outlineViewPr>
    <p:cViewPr>
      <p:scale>
        <a:sx n="33" d="100"/>
        <a:sy n="33" d="100"/>
      </p:scale>
      <p:origin x="0" y="-4230"/>
    </p:cViewPr>
  </p:outlineViewPr>
  <p:notesTextViewPr>
    <p:cViewPr>
      <p:scale>
        <a:sx n="3" d="2"/>
        <a:sy n="3" d="2"/>
      </p:scale>
      <p:origin x="0" y="0"/>
    </p:cViewPr>
  </p:notesTextViewPr>
  <p:notesViewPr>
    <p:cSldViewPr snapToGrid="0" snapToObjects="1" showGuides="1">
      <p:cViewPr>
        <p:scale>
          <a:sx n="100" d="100"/>
          <a:sy n="100" d="100"/>
        </p:scale>
        <p:origin x="3552" y="-3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de-DE" sz="1000"/>
          </a:p>
        </p:txBody>
      </p:sp>
      <p:sp>
        <p:nvSpPr>
          <p:cNvPr id="3" name="Datumsplatzhalt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A7E4A100-ADA8-40D8-9833-2B6F6E1407FF}" type="datetimeFigureOut">
              <a:rPr lang="de-DE" sz="1000" smtClean="0"/>
              <a:t>01.10.2026</a:t>
            </a:fld>
            <a:endParaRPr lang="de-DE" sz="1000"/>
          </a:p>
        </p:txBody>
      </p:sp>
      <p:sp>
        <p:nvSpPr>
          <p:cNvPr id="4" name="Fußzeilenplatzhalt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de-DE" sz="1000"/>
          </a:p>
        </p:txBody>
      </p:sp>
      <p:sp>
        <p:nvSpPr>
          <p:cNvPr id="5" name="Foliennummernplatzhalt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B41BF972-34A1-48A3-9669-6D737DCAFFF5}" type="slidenum">
              <a:rPr lang="de-DE" sz="1000" smtClean="0"/>
              <a:t>‹Nr.›</a:t>
            </a:fld>
            <a:endParaRPr lang="de-DE" sz="1000"/>
          </a:p>
        </p:txBody>
      </p:sp>
    </p:spTree>
    <p:extLst>
      <p:ext uri="{BB962C8B-B14F-4D97-AF65-F5344CB8AC3E}">
        <p14:creationId xmlns:p14="http://schemas.microsoft.com/office/powerpoint/2010/main" val="2106106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000"/>
            </a:lvl1pPr>
          </a:lstStyle>
          <a:p>
            <a:endParaRPr lang="de-DE" dirty="0"/>
          </a:p>
        </p:txBody>
      </p:sp>
      <p:sp>
        <p:nvSpPr>
          <p:cNvPr id="3" name="Datumsplatzhalt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000"/>
            </a:lvl1pPr>
          </a:lstStyle>
          <a:p>
            <a:fld id="{F981D06A-F6D1-479A-A566-715A0CE36CD1}" type="datetimeFigureOut">
              <a:rPr lang="de-DE" smtClean="0"/>
              <a:pPr/>
              <a:t>01.10.2026</a:t>
            </a:fld>
            <a:endParaRPr lang="de-DE"/>
          </a:p>
        </p:txBody>
      </p:sp>
      <p:sp>
        <p:nvSpPr>
          <p:cNvPr id="4" name="Folienbildplatzhalter 3"/>
          <p:cNvSpPr>
            <a:spLocks noGrp="1" noRot="1" noChangeAspect="1"/>
          </p:cNvSpPr>
          <p:nvPr>
            <p:ph type="sldImg" idx="2"/>
          </p:nvPr>
        </p:nvSpPr>
        <p:spPr bwMode="gray">
          <a:xfrm>
            <a:off x="382588" y="685800"/>
            <a:ext cx="6092825" cy="3429000"/>
          </a:xfrm>
          <a:prstGeom prst="rect">
            <a:avLst/>
          </a:prstGeom>
          <a:noFill/>
          <a:ln w="6350">
            <a:solidFill>
              <a:schemeClr val="bg1">
                <a:lumMod val="85000"/>
              </a:schemeClr>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bwMode="gray">
          <a:xfrm>
            <a:off x="382587" y="4343400"/>
            <a:ext cx="6092825" cy="4114800"/>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000"/>
            </a:lvl1pPr>
          </a:lstStyle>
          <a:p>
            <a:endParaRPr lang="de-DE"/>
          </a:p>
        </p:txBody>
      </p:sp>
      <p:sp>
        <p:nvSpPr>
          <p:cNvPr id="7" name="Foliennummernplatzhalt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000"/>
            </a:lvl1pPr>
          </a:lstStyle>
          <a:p>
            <a:fld id="{EB3C7298-7484-406B-A720-81854D6B4D4D}" type="slidenum">
              <a:rPr lang="de-DE" smtClean="0"/>
              <a:pPr/>
              <a:t>‹Nr.›</a:t>
            </a:fld>
            <a:endParaRPr lang="de-DE"/>
          </a:p>
        </p:txBody>
      </p:sp>
    </p:spTree>
    <p:extLst>
      <p:ext uri="{BB962C8B-B14F-4D97-AF65-F5344CB8AC3E}">
        <p14:creationId xmlns:p14="http://schemas.microsoft.com/office/powerpoint/2010/main" val="3120945873"/>
      </p:ext>
    </p:extLst>
  </p:cSld>
  <p:clrMap bg1="lt1" tx1="dk1" bg2="lt2" tx2="dk2" accent1="accent1" accent2="accent2" accent3="accent3" accent4="accent4" accent5="accent5" accent6="accent6" hlink="hlink" folHlink="folHlink"/>
  <p:notesStyle>
    <a:lvl1pPr marL="0" indent="0" algn="l" defTabSz="914400" rtl="0" eaLnBrk="1" latinLnBrk="0" hangingPunct="1">
      <a:spcBef>
        <a:spcPts val="0"/>
      </a:spcBef>
      <a:spcAft>
        <a:spcPts val="600"/>
      </a:spcAft>
      <a:defRPr sz="1800" kern="1200">
        <a:solidFill>
          <a:schemeClr val="tx1"/>
        </a:solidFill>
        <a:latin typeface="+mn-lt"/>
        <a:ea typeface="+mn-ea"/>
        <a:cs typeface="+mn-cs"/>
      </a:defRPr>
    </a:lvl1pPr>
    <a:lvl2pPr marL="0" indent="0" algn="l" defTabSz="914400" rtl="0" eaLnBrk="1" latinLnBrk="0" hangingPunct="1">
      <a:spcBef>
        <a:spcPts val="0"/>
      </a:spcBef>
      <a:spcAft>
        <a:spcPts val="600"/>
      </a:spcAft>
      <a:defRPr sz="1000" kern="1200">
        <a:solidFill>
          <a:schemeClr val="tx1"/>
        </a:solidFill>
        <a:latin typeface="+mn-lt"/>
        <a:ea typeface="+mn-ea"/>
        <a:cs typeface="+mn-cs"/>
      </a:defRPr>
    </a:lvl2pPr>
    <a:lvl3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3pPr>
    <a:lvl4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4pPr>
    <a:lvl5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5pPr>
    <a:lvl6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6pPr>
    <a:lvl7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7pPr>
    <a:lvl8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8pPr>
    <a:lvl9pPr marL="171450" indent="-171450" algn="l" defTabSz="914400" rtl="0" eaLnBrk="1" latinLnBrk="0" hangingPunct="1">
      <a:spcBef>
        <a:spcPts val="0"/>
      </a:spcBef>
      <a:spcAft>
        <a:spcPts val="600"/>
      </a:spcAft>
      <a:buClr>
        <a:schemeClr val="accent2"/>
      </a:buClr>
      <a:buFont typeface="Helvetica Neue" panose="02000A03050000020004" pitchFamily="2" charset="0"/>
      <a:buChar char="+"/>
      <a:defRPr sz="10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E0E8EB"/>
        </a:solidFill>
        <a:effectLst/>
      </p:bgPr>
    </p:bg>
    <p:spTree>
      <p:nvGrpSpPr>
        <p:cNvPr id="1" name=""/>
        <p:cNvGrpSpPr/>
        <p:nvPr/>
      </p:nvGrpSpPr>
      <p:grpSpPr>
        <a:xfrm>
          <a:off x="0" y="0"/>
          <a:ext cx="0" cy="0"/>
          <a:chOff x="0" y="0"/>
          <a:chExt cx="0" cy="0"/>
        </a:xfrm>
      </p:grpSpPr>
      <p:pic>
        <p:nvPicPr>
          <p:cNvPr id="36" name="Grafik 35">
            <a:extLst>
              <a:ext uri="{FF2B5EF4-FFF2-40B4-BE49-F238E27FC236}">
                <a16:creationId xmlns:a16="http://schemas.microsoft.com/office/drawing/2014/main" id="{0B92209E-2B7F-43E7-8DF2-3FCBB59E80C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446"/>
            <a:ext cx="12190413" cy="6857107"/>
          </a:xfrm>
          <a:prstGeom prst="rect">
            <a:avLst/>
          </a:prstGeom>
        </p:spPr>
      </p:pic>
      <p:cxnSp>
        <p:nvCxnSpPr>
          <p:cNvPr id="26" name="Gerade Verbindung 25"/>
          <p:cNvCxnSpPr/>
          <p:nvPr/>
        </p:nvCxnSpPr>
        <p:spPr bwMode="gray">
          <a:xfrm>
            <a:off x="692150"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bwMode="gray">
          <a:xfrm>
            <a:off x="11492706"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p:nvCxnSpPr>
        <p:spPr bwMode="gray">
          <a:xfrm>
            <a:off x="594995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bwMode="gray">
          <a:xfrm>
            <a:off x="623649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3BC2FAB8-A861-40E3-80FF-89F1683986B8}"/>
              </a:ext>
            </a:extLst>
          </p:cNvPr>
          <p:cNvSpPr/>
          <p:nvPr/>
        </p:nvSpPr>
        <p:spPr bwMode="gray">
          <a:xfrm>
            <a:off x="575885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1" name="Rechteck 30">
            <a:extLst>
              <a:ext uri="{FF2B5EF4-FFF2-40B4-BE49-F238E27FC236}">
                <a16:creationId xmlns:a16="http://schemas.microsoft.com/office/drawing/2014/main" id="{DCF2FAD9-2B09-4DB8-8125-BF997C92CF26}"/>
              </a:ext>
            </a:extLst>
          </p:cNvPr>
          <p:cNvSpPr/>
          <p:nvPr/>
        </p:nvSpPr>
        <p:spPr bwMode="gray">
          <a:xfrm>
            <a:off x="609301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2" name="Rechteck 31">
            <a:extLst>
              <a:ext uri="{FF2B5EF4-FFF2-40B4-BE49-F238E27FC236}">
                <a16:creationId xmlns:a16="http://schemas.microsoft.com/office/drawing/2014/main" id="{DCF2FAD9-2B09-4DB8-8125-BF997C92CF26}"/>
              </a:ext>
            </a:extLst>
          </p:cNvPr>
          <p:cNvSpPr/>
          <p:nvPr/>
        </p:nvSpPr>
        <p:spPr bwMode="gray">
          <a:xfrm>
            <a:off x="11325412"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15,00</a:t>
            </a:r>
          </a:p>
        </p:txBody>
      </p:sp>
      <p:sp>
        <p:nvSpPr>
          <p:cNvPr id="33" name="Rechteck 32">
            <a:extLst>
              <a:ext uri="{FF2B5EF4-FFF2-40B4-BE49-F238E27FC236}">
                <a16:creationId xmlns:a16="http://schemas.microsoft.com/office/drawing/2014/main" id="{3BC2FAB8-A861-40E3-80FF-89F1683986B8}"/>
              </a:ext>
            </a:extLst>
          </p:cNvPr>
          <p:cNvSpPr/>
          <p:nvPr/>
        </p:nvSpPr>
        <p:spPr bwMode="gray">
          <a:xfrm>
            <a:off x="524856"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a:t>
            </a:r>
            <a:r>
              <a:rPr lang="de-DE" altLang="zh-CN" sz="900" dirty="0">
                <a:solidFill>
                  <a:schemeClr val="tx1"/>
                </a:solidFill>
                <a:latin typeface="HelveticaNeue LT 55 Roman" panose="020B0604020202020204" pitchFamily="34" charset="0"/>
              </a:rPr>
              <a:t>0</a:t>
            </a:r>
            <a:endParaRPr lang="de-DE" sz="900" dirty="0">
              <a:solidFill>
                <a:schemeClr val="tx1"/>
              </a:solidFill>
              <a:latin typeface="HelveticaNeue LT 55 Roman" panose="020B0604020202020204" pitchFamily="34" charset="0"/>
            </a:endParaRPr>
          </a:p>
        </p:txBody>
      </p:sp>
      <p:cxnSp>
        <p:nvCxnSpPr>
          <p:cNvPr id="34" name="Gerade Verbindung 33"/>
          <p:cNvCxnSpPr/>
          <p:nvPr/>
        </p:nvCxnSpPr>
        <p:spPr bwMode="gray">
          <a:xfrm rot="16200000">
            <a:off x="-40483" y="1542473"/>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bwMode="gray">
          <a:xfrm rot="16200000">
            <a:off x="-40483" y="1781401"/>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7" name="Rechteck 36">
            <a:extLst>
              <a:ext uri="{FF2B5EF4-FFF2-40B4-BE49-F238E27FC236}">
                <a16:creationId xmlns:a16="http://schemas.microsoft.com/office/drawing/2014/main" id="{3BC2FAB8-A861-40E3-80FF-89F1683986B8}"/>
              </a:ext>
            </a:extLst>
          </p:cNvPr>
          <p:cNvSpPr/>
          <p:nvPr/>
        </p:nvSpPr>
        <p:spPr bwMode="gray">
          <a:xfrm>
            <a:off x="-453651" y="15115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5,12</a:t>
            </a:r>
          </a:p>
        </p:txBody>
      </p:sp>
      <p:sp>
        <p:nvSpPr>
          <p:cNvPr id="38" name="Rechteck 37">
            <a:extLst>
              <a:ext uri="{FF2B5EF4-FFF2-40B4-BE49-F238E27FC236}">
                <a16:creationId xmlns:a16="http://schemas.microsoft.com/office/drawing/2014/main" id="{3BC2FAB8-A861-40E3-80FF-89F1683986B8}"/>
              </a:ext>
            </a:extLst>
          </p:cNvPr>
          <p:cNvSpPr/>
          <p:nvPr/>
        </p:nvSpPr>
        <p:spPr bwMode="gray">
          <a:xfrm>
            <a:off x="-453651" y="175044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4,47</a:t>
            </a:r>
          </a:p>
        </p:txBody>
      </p:sp>
      <p:sp>
        <p:nvSpPr>
          <p:cNvPr id="39" name="Rechteck 38">
            <a:extLst>
              <a:ext uri="{FF2B5EF4-FFF2-40B4-BE49-F238E27FC236}">
                <a16:creationId xmlns:a16="http://schemas.microsoft.com/office/drawing/2014/main" id="{3BC2FAB8-A861-40E3-80FF-89F1683986B8}"/>
              </a:ext>
            </a:extLst>
          </p:cNvPr>
          <p:cNvSpPr/>
          <p:nvPr/>
        </p:nvSpPr>
        <p:spPr bwMode="gray">
          <a:xfrm>
            <a:off x="-453651" y="62383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altLang="zh-CN" sz="900">
                <a:solidFill>
                  <a:schemeClr val="tx2"/>
                </a:solidFill>
                <a:latin typeface="HelveticaNeue LT 55 Roman" panose="020B0604020202020204" pitchFamily="34" charset="0"/>
              </a:rPr>
              <a:t>8</a:t>
            </a:r>
            <a:r>
              <a:rPr lang="de-DE" sz="900">
                <a:solidFill>
                  <a:schemeClr val="tx2"/>
                </a:solidFill>
                <a:latin typeface="HelveticaNeue LT 55 Roman" panose="020B0604020202020204" pitchFamily="34" charset="0"/>
              </a:rPr>
              <a:t>,</a:t>
            </a:r>
            <a:r>
              <a:rPr lang="de-DE" altLang="zh-CN" sz="900">
                <a:solidFill>
                  <a:schemeClr val="tx2"/>
                </a:solidFill>
                <a:latin typeface="HelveticaNeue LT 55 Roman" panose="020B0604020202020204" pitchFamily="34" charset="0"/>
              </a:rPr>
              <a:t>00</a:t>
            </a:r>
            <a:endParaRPr lang="de-DE" sz="900" dirty="0">
              <a:solidFill>
                <a:schemeClr val="tx2"/>
              </a:solidFill>
              <a:latin typeface="HelveticaNeue LT 55 Roman" panose="020B0604020202020204" pitchFamily="34" charset="0"/>
            </a:endParaRPr>
          </a:p>
        </p:txBody>
      </p:sp>
      <p:sp>
        <p:nvSpPr>
          <p:cNvPr id="4" name="Textplatzhalter 5">
            <a:extLst>
              <a:ext uri="{FF2B5EF4-FFF2-40B4-BE49-F238E27FC236}">
                <a16:creationId xmlns:a16="http://schemas.microsoft.com/office/drawing/2014/main" id="{4E10DCF8-C30B-C0DD-57E2-89B5098AA40A}"/>
              </a:ext>
            </a:extLst>
          </p:cNvPr>
          <p:cNvSpPr>
            <a:spLocks noGrp="1"/>
          </p:cNvSpPr>
          <p:nvPr>
            <p:ph type="body" sz="quarter" idx="10" hasCustomPrompt="1"/>
          </p:nvPr>
        </p:nvSpPr>
        <p:spPr>
          <a:xfrm>
            <a:off x="2115247" y="1957837"/>
            <a:ext cx="7791450" cy="733247"/>
          </a:xfrm>
          <a:prstGeom prst="rect">
            <a:avLst/>
          </a:prstGeom>
        </p:spPr>
        <p:txBody>
          <a:bodyPr vert="horz" lIns="91440" tIns="45720" rIns="91440" bIns="45720" rtlCol="0" anchor="b">
            <a:normAutofit/>
          </a:bodyPr>
          <a:lstStyle>
            <a:lvl1pPr algn="ctr">
              <a:defRPr lang="de-DE" sz="2800" cap="all" baseline="0" dirty="0">
                <a:solidFill>
                  <a:schemeClr val="tx1"/>
                </a:solidFill>
              </a:defRPr>
            </a:lvl1pPr>
          </a:lstStyle>
          <a:p>
            <a:pPr lvl="0" algn="ctr">
              <a:spcAft>
                <a:spcPts val="0"/>
              </a:spcAft>
            </a:pPr>
            <a:r>
              <a:rPr lang="de-DE" dirty="0"/>
              <a:t>UNTERTITEL HINZUFÜGEN</a:t>
            </a:r>
          </a:p>
        </p:txBody>
      </p:sp>
      <p:sp>
        <p:nvSpPr>
          <p:cNvPr id="5" name="Textplatzhalter 7">
            <a:extLst>
              <a:ext uri="{FF2B5EF4-FFF2-40B4-BE49-F238E27FC236}">
                <a16:creationId xmlns:a16="http://schemas.microsoft.com/office/drawing/2014/main" id="{20750712-4C75-DDF6-9792-0FDE8FC59512}"/>
              </a:ext>
            </a:extLst>
          </p:cNvPr>
          <p:cNvSpPr>
            <a:spLocks noGrp="1"/>
          </p:cNvSpPr>
          <p:nvPr>
            <p:ph type="body" sz="quarter" idx="12" hasCustomPrompt="1"/>
          </p:nvPr>
        </p:nvSpPr>
        <p:spPr>
          <a:xfrm>
            <a:off x="2112963" y="6273282"/>
            <a:ext cx="7473950" cy="400795"/>
          </a:xfrm>
          <a:prstGeom prst="rect">
            <a:avLst/>
          </a:prstGeom>
        </p:spPr>
        <p:txBody>
          <a:bodyPr/>
          <a:lstStyle>
            <a:lvl1pPr algn="ctr">
              <a:defRPr/>
            </a:lvl1pPr>
          </a:lstStyle>
          <a:p>
            <a:pPr lvl="0"/>
            <a:r>
              <a:rPr lang="de-DE" dirty="0"/>
              <a:t>Anlass  |  Datum</a:t>
            </a:r>
          </a:p>
        </p:txBody>
      </p:sp>
      <p:sp>
        <p:nvSpPr>
          <p:cNvPr id="3" name="Titel 1">
            <a:extLst>
              <a:ext uri="{FF2B5EF4-FFF2-40B4-BE49-F238E27FC236}">
                <a16:creationId xmlns:a16="http://schemas.microsoft.com/office/drawing/2014/main" id="{1777391B-CB89-C33C-58A8-CE38CF9D3CD8}"/>
              </a:ext>
            </a:extLst>
          </p:cNvPr>
          <p:cNvSpPr>
            <a:spLocks noGrp="1"/>
          </p:cNvSpPr>
          <p:nvPr>
            <p:ph type="title" hasCustomPrompt="1"/>
          </p:nvPr>
        </p:nvSpPr>
        <p:spPr>
          <a:xfrm>
            <a:off x="529237" y="2997585"/>
            <a:ext cx="10963469" cy="1325563"/>
          </a:xfrm>
          <a:prstGeom prst="rect">
            <a:avLst/>
          </a:prstGeom>
        </p:spPr>
        <p:txBody>
          <a:bodyPr vert="horz" lIns="91440" tIns="45720" rIns="91440" bIns="45720" rtlCol="0" anchor="ctr">
            <a:noAutofit/>
          </a:bodyPr>
          <a:lstStyle>
            <a:lvl1pPr algn="ctr">
              <a:defRPr lang="de-DE" sz="4800" b="0" cap="all" baseline="0" dirty="0">
                <a:latin typeface="+mj-lt"/>
              </a:defRPr>
            </a:lvl1pPr>
          </a:lstStyle>
          <a:p>
            <a:pPr marL="0" lvl="0" indent="0" algn="ctr">
              <a:spcBef>
                <a:spcPts val="0"/>
              </a:spcBef>
              <a:spcAft>
                <a:spcPts val="0"/>
              </a:spcAft>
              <a:buFontTx/>
            </a:pPr>
            <a:r>
              <a:rPr lang="de-DE" dirty="0"/>
              <a:t>TITEL DURCH KLICKEN BEARBEITEN</a:t>
            </a:r>
          </a:p>
        </p:txBody>
      </p:sp>
    </p:spTree>
    <p:extLst>
      <p:ext uri="{BB962C8B-B14F-4D97-AF65-F5344CB8AC3E}">
        <p14:creationId xmlns:p14="http://schemas.microsoft.com/office/powerpoint/2010/main" val="1524051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peaker 1">
    <p:bg>
      <p:bgPr>
        <a:solidFill>
          <a:srgbClr val="E0E8EB"/>
        </a:solidFill>
        <a:effectLst/>
      </p:bgPr>
    </p:bg>
    <p:spTree>
      <p:nvGrpSpPr>
        <p:cNvPr id="1" name=""/>
        <p:cNvGrpSpPr/>
        <p:nvPr/>
      </p:nvGrpSpPr>
      <p:grpSpPr>
        <a:xfrm>
          <a:off x="0" y="0"/>
          <a:ext cx="0" cy="0"/>
          <a:chOff x="0" y="0"/>
          <a:chExt cx="0" cy="0"/>
        </a:xfrm>
      </p:grpSpPr>
      <p:pic>
        <p:nvPicPr>
          <p:cNvPr id="13" name="Grafik 12" descr="Ein Bild, das Screenshot, rot, Karminrot, Grafiken enthält.&#10;&#10;KI-generierte Inhalte können fehlerhaft sein.">
            <a:extLst>
              <a:ext uri="{FF2B5EF4-FFF2-40B4-BE49-F238E27FC236}">
                <a16:creationId xmlns:a16="http://schemas.microsoft.com/office/drawing/2014/main" id="{3AFC4424-EC76-5715-476A-0CA1B24037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056866"/>
            <a:ext cx="12190413" cy="1801134"/>
          </a:xfrm>
          <a:prstGeom prst="rect">
            <a:avLst/>
          </a:prstGeom>
        </p:spPr>
      </p:pic>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Foliennummernplatzhalter 3">
            <a:extLst>
              <a:ext uri="{FF2B5EF4-FFF2-40B4-BE49-F238E27FC236}">
                <a16:creationId xmlns:a16="http://schemas.microsoft.com/office/drawing/2014/main" id="{11778AD5-0B63-797E-4BFC-DF927A0B16FA}"/>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9" name="Bildplatzhalter 20">
            <a:extLst>
              <a:ext uri="{FF2B5EF4-FFF2-40B4-BE49-F238E27FC236}">
                <a16:creationId xmlns:a16="http://schemas.microsoft.com/office/drawing/2014/main" id="{D2794ED4-0582-451D-B1F8-26C84530B3D4}"/>
              </a:ext>
            </a:extLst>
          </p:cNvPr>
          <p:cNvSpPr>
            <a:spLocks noGrp="1"/>
          </p:cNvSpPr>
          <p:nvPr>
            <p:ph type="pic" sz="quarter" idx="17" hasCustomPrompt="1"/>
          </p:nvPr>
        </p:nvSpPr>
        <p:spPr>
          <a:xfrm>
            <a:off x="3055909" y="2744335"/>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2" name="Textplatzhalter 14">
            <a:extLst>
              <a:ext uri="{FF2B5EF4-FFF2-40B4-BE49-F238E27FC236}">
                <a16:creationId xmlns:a16="http://schemas.microsoft.com/office/drawing/2014/main" id="{81B95D4C-0373-3B8E-30BC-1618FF3C052D}"/>
              </a:ext>
            </a:extLst>
          </p:cNvPr>
          <p:cNvSpPr>
            <a:spLocks noGrp="1"/>
          </p:cNvSpPr>
          <p:nvPr>
            <p:ph type="body" sz="quarter" idx="45" hasCustomPrompt="1"/>
          </p:nvPr>
        </p:nvSpPr>
        <p:spPr>
          <a:xfrm>
            <a:off x="5770391" y="3272036"/>
            <a:ext cx="3217692" cy="374716"/>
          </a:xfrm>
          <a:prstGeom prst="rect">
            <a:avLst/>
          </a:prstGeom>
        </p:spPr>
        <p:txBody>
          <a:bodyPr/>
          <a:lstStyle>
            <a:lvl1pPr algn="l">
              <a:defRPr/>
            </a:lvl1pPr>
          </a:lstStyle>
          <a:p>
            <a:pPr lvl="0"/>
            <a:r>
              <a:rPr lang="de-DE" dirty="0"/>
              <a:t>Name</a:t>
            </a:r>
          </a:p>
        </p:txBody>
      </p:sp>
      <p:sp>
        <p:nvSpPr>
          <p:cNvPr id="3" name="Textplatzhalter 14">
            <a:extLst>
              <a:ext uri="{FF2B5EF4-FFF2-40B4-BE49-F238E27FC236}">
                <a16:creationId xmlns:a16="http://schemas.microsoft.com/office/drawing/2014/main" id="{9E4417DD-AC11-CFBF-5FE8-396AEF6D563B}"/>
              </a:ext>
            </a:extLst>
          </p:cNvPr>
          <p:cNvSpPr>
            <a:spLocks noGrp="1"/>
          </p:cNvSpPr>
          <p:nvPr>
            <p:ph type="body" sz="quarter" idx="49" hasCustomPrompt="1"/>
          </p:nvPr>
        </p:nvSpPr>
        <p:spPr>
          <a:xfrm>
            <a:off x="5770391" y="3609056"/>
            <a:ext cx="3217692" cy="374717"/>
          </a:xfrm>
          <a:prstGeom prst="rect">
            <a:avLst/>
          </a:prstGeom>
        </p:spPr>
        <p:txBody>
          <a:bodyPr/>
          <a:lstStyle>
            <a:lvl1pPr algn="l">
              <a:defRPr/>
            </a:lvl1pPr>
            <a:lvl2pPr>
              <a:defRPr/>
            </a:lvl2pPr>
          </a:lstStyle>
          <a:p>
            <a:pPr lvl="1"/>
            <a:r>
              <a:rPr lang="de-DE" dirty="0"/>
              <a:t>Position</a:t>
            </a:r>
          </a:p>
        </p:txBody>
      </p:sp>
    </p:spTree>
    <p:extLst>
      <p:ext uri="{BB962C8B-B14F-4D97-AF65-F5344CB8AC3E}">
        <p14:creationId xmlns:p14="http://schemas.microsoft.com/office/powerpoint/2010/main" val="292746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peaker 2">
    <p:bg>
      <p:bgPr>
        <a:solidFill>
          <a:srgbClr val="E0E8EB"/>
        </a:solidFill>
        <a:effectLst/>
      </p:bgPr>
    </p:bg>
    <p:spTree>
      <p:nvGrpSpPr>
        <p:cNvPr id="1" name=""/>
        <p:cNvGrpSpPr/>
        <p:nvPr/>
      </p:nvGrpSpPr>
      <p:grpSpPr>
        <a:xfrm>
          <a:off x="0" y="0"/>
          <a:ext cx="0" cy="0"/>
          <a:chOff x="0" y="0"/>
          <a:chExt cx="0" cy="0"/>
        </a:xfrm>
      </p:grpSpPr>
      <p:pic>
        <p:nvPicPr>
          <p:cNvPr id="2" name="Grafik 1" descr="Ein Bild, das Screenshot, rot, Karminrot, Grafiken enthält.&#10;&#10;KI-generierte Inhalte können fehlerhaft sein.">
            <a:extLst>
              <a:ext uri="{FF2B5EF4-FFF2-40B4-BE49-F238E27FC236}">
                <a16:creationId xmlns:a16="http://schemas.microsoft.com/office/drawing/2014/main" id="{018D28B9-1D01-96A9-5E35-8AD167D327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056866"/>
            <a:ext cx="12190413" cy="1801134"/>
          </a:xfrm>
          <a:prstGeom prst="rect">
            <a:avLst/>
          </a:prstGeom>
        </p:spPr>
      </p:pic>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Foliennummernplatzhalter 3">
            <a:extLst>
              <a:ext uri="{FF2B5EF4-FFF2-40B4-BE49-F238E27FC236}">
                <a16:creationId xmlns:a16="http://schemas.microsoft.com/office/drawing/2014/main" id="{11778AD5-0B63-797E-4BFC-DF927A0B16FA}"/>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9" name="Bildplatzhalter 20">
            <a:extLst>
              <a:ext uri="{FF2B5EF4-FFF2-40B4-BE49-F238E27FC236}">
                <a16:creationId xmlns:a16="http://schemas.microsoft.com/office/drawing/2014/main" id="{D2794ED4-0582-451D-B1F8-26C84530B3D4}"/>
              </a:ext>
            </a:extLst>
          </p:cNvPr>
          <p:cNvSpPr>
            <a:spLocks noGrp="1"/>
          </p:cNvSpPr>
          <p:nvPr>
            <p:ph type="pic" sz="quarter" idx="17" hasCustomPrompt="1"/>
          </p:nvPr>
        </p:nvSpPr>
        <p:spPr>
          <a:xfrm>
            <a:off x="3055909" y="2347700"/>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5" name="Bildplatzhalter 20">
            <a:extLst>
              <a:ext uri="{FF2B5EF4-FFF2-40B4-BE49-F238E27FC236}">
                <a16:creationId xmlns:a16="http://schemas.microsoft.com/office/drawing/2014/main" id="{8A158BB7-5DAC-BD13-499E-BD42490FD6C5}"/>
              </a:ext>
            </a:extLst>
          </p:cNvPr>
          <p:cNvSpPr>
            <a:spLocks noGrp="1"/>
          </p:cNvSpPr>
          <p:nvPr>
            <p:ph type="pic" sz="quarter" idx="46" hasCustomPrompt="1"/>
          </p:nvPr>
        </p:nvSpPr>
        <p:spPr>
          <a:xfrm>
            <a:off x="6818736" y="2343800"/>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3" name="Textplatzhalter 14">
            <a:extLst>
              <a:ext uri="{FF2B5EF4-FFF2-40B4-BE49-F238E27FC236}">
                <a16:creationId xmlns:a16="http://schemas.microsoft.com/office/drawing/2014/main" id="{449D8110-9E34-D692-755A-348A7B23954C}"/>
              </a:ext>
            </a:extLst>
          </p:cNvPr>
          <p:cNvSpPr>
            <a:spLocks noGrp="1"/>
          </p:cNvSpPr>
          <p:nvPr>
            <p:ph type="body" sz="quarter" idx="47" hasCustomPrompt="1"/>
          </p:nvPr>
        </p:nvSpPr>
        <p:spPr>
          <a:xfrm>
            <a:off x="2552702" y="4354545"/>
            <a:ext cx="3217692" cy="374716"/>
          </a:xfrm>
          <a:prstGeom prst="rect">
            <a:avLst/>
          </a:prstGeom>
        </p:spPr>
        <p:txBody>
          <a:bodyPr/>
          <a:lstStyle>
            <a:lvl1pPr algn="ctr">
              <a:defRPr/>
            </a:lvl1pPr>
          </a:lstStyle>
          <a:p>
            <a:pPr lvl="0"/>
            <a:r>
              <a:rPr lang="de-DE" dirty="0"/>
              <a:t>Name</a:t>
            </a:r>
          </a:p>
        </p:txBody>
      </p:sp>
      <p:sp>
        <p:nvSpPr>
          <p:cNvPr id="7" name="Textplatzhalter 14">
            <a:extLst>
              <a:ext uri="{FF2B5EF4-FFF2-40B4-BE49-F238E27FC236}">
                <a16:creationId xmlns:a16="http://schemas.microsoft.com/office/drawing/2014/main" id="{658CA0A1-55D1-A5FF-035A-503A14E5564F}"/>
              </a:ext>
            </a:extLst>
          </p:cNvPr>
          <p:cNvSpPr>
            <a:spLocks noGrp="1"/>
          </p:cNvSpPr>
          <p:nvPr>
            <p:ph type="body" sz="quarter" idx="49" hasCustomPrompt="1"/>
          </p:nvPr>
        </p:nvSpPr>
        <p:spPr>
          <a:xfrm>
            <a:off x="2552702" y="4691565"/>
            <a:ext cx="3217692" cy="374717"/>
          </a:xfrm>
          <a:prstGeom prst="rect">
            <a:avLst/>
          </a:prstGeom>
        </p:spPr>
        <p:txBody>
          <a:bodyPr/>
          <a:lstStyle>
            <a:lvl1pPr algn="l">
              <a:defRPr/>
            </a:lvl1pPr>
            <a:lvl2pPr algn="ctr">
              <a:defRPr/>
            </a:lvl2pPr>
          </a:lstStyle>
          <a:p>
            <a:pPr lvl="1"/>
            <a:r>
              <a:rPr lang="de-DE" dirty="0"/>
              <a:t>Position</a:t>
            </a:r>
          </a:p>
        </p:txBody>
      </p:sp>
      <p:sp>
        <p:nvSpPr>
          <p:cNvPr id="8" name="Textplatzhalter 14">
            <a:extLst>
              <a:ext uri="{FF2B5EF4-FFF2-40B4-BE49-F238E27FC236}">
                <a16:creationId xmlns:a16="http://schemas.microsoft.com/office/drawing/2014/main" id="{AD3F4D01-1388-75A2-7980-1EAD615B5563}"/>
              </a:ext>
            </a:extLst>
          </p:cNvPr>
          <p:cNvSpPr>
            <a:spLocks noGrp="1"/>
          </p:cNvSpPr>
          <p:nvPr>
            <p:ph type="body" sz="quarter" idx="45" hasCustomPrompt="1"/>
          </p:nvPr>
        </p:nvSpPr>
        <p:spPr>
          <a:xfrm>
            <a:off x="6313488" y="4349741"/>
            <a:ext cx="3217692" cy="374716"/>
          </a:xfrm>
          <a:prstGeom prst="rect">
            <a:avLst/>
          </a:prstGeom>
        </p:spPr>
        <p:txBody>
          <a:bodyPr/>
          <a:lstStyle>
            <a:lvl1pPr algn="ctr">
              <a:defRPr/>
            </a:lvl1pPr>
          </a:lstStyle>
          <a:p>
            <a:pPr lvl="0"/>
            <a:r>
              <a:rPr lang="de-DE" dirty="0"/>
              <a:t>Name</a:t>
            </a:r>
          </a:p>
        </p:txBody>
      </p:sp>
      <p:sp>
        <p:nvSpPr>
          <p:cNvPr id="10" name="Textplatzhalter 14">
            <a:extLst>
              <a:ext uri="{FF2B5EF4-FFF2-40B4-BE49-F238E27FC236}">
                <a16:creationId xmlns:a16="http://schemas.microsoft.com/office/drawing/2014/main" id="{295CF3EE-CEA3-600E-98CD-34CC23723CD7}"/>
              </a:ext>
            </a:extLst>
          </p:cNvPr>
          <p:cNvSpPr>
            <a:spLocks noGrp="1"/>
          </p:cNvSpPr>
          <p:nvPr>
            <p:ph type="body" sz="quarter" idx="50" hasCustomPrompt="1"/>
          </p:nvPr>
        </p:nvSpPr>
        <p:spPr>
          <a:xfrm>
            <a:off x="6313488" y="4686761"/>
            <a:ext cx="3217692" cy="374717"/>
          </a:xfrm>
          <a:prstGeom prst="rect">
            <a:avLst/>
          </a:prstGeom>
        </p:spPr>
        <p:txBody>
          <a:bodyPr/>
          <a:lstStyle>
            <a:lvl1pPr algn="l">
              <a:defRPr/>
            </a:lvl1pPr>
            <a:lvl2pPr algn="ctr">
              <a:defRPr/>
            </a:lvl2pPr>
          </a:lstStyle>
          <a:p>
            <a:pPr lvl="1"/>
            <a:r>
              <a:rPr lang="de-DE" dirty="0"/>
              <a:t>Position</a:t>
            </a:r>
          </a:p>
        </p:txBody>
      </p:sp>
    </p:spTree>
    <p:extLst>
      <p:ext uri="{BB962C8B-B14F-4D97-AF65-F5344CB8AC3E}">
        <p14:creationId xmlns:p14="http://schemas.microsoft.com/office/powerpoint/2010/main" val="134267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eaker 3">
    <p:bg>
      <p:bgPr>
        <a:solidFill>
          <a:srgbClr val="E0E8EB"/>
        </a:solidFill>
        <a:effectLst/>
      </p:bgPr>
    </p:bg>
    <p:spTree>
      <p:nvGrpSpPr>
        <p:cNvPr id="1" name=""/>
        <p:cNvGrpSpPr/>
        <p:nvPr/>
      </p:nvGrpSpPr>
      <p:grpSpPr>
        <a:xfrm>
          <a:off x="0" y="0"/>
          <a:ext cx="0" cy="0"/>
          <a:chOff x="0" y="0"/>
          <a:chExt cx="0" cy="0"/>
        </a:xfrm>
      </p:grpSpPr>
      <p:pic>
        <p:nvPicPr>
          <p:cNvPr id="6" name="Grafik 5" descr="Ein Bild, das Screenshot, rot, Karminrot, Grafiken enthält.&#10;&#10;KI-generierte Inhalte können fehlerhaft sein.">
            <a:extLst>
              <a:ext uri="{FF2B5EF4-FFF2-40B4-BE49-F238E27FC236}">
                <a16:creationId xmlns:a16="http://schemas.microsoft.com/office/drawing/2014/main" id="{23EC15ED-FABB-675F-8ECA-D9BF064DB5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056866"/>
            <a:ext cx="12190413" cy="1801134"/>
          </a:xfrm>
          <a:prstGeom prst="rect">
            <a:avLst/>
          </a:prstGeom>
        </p:spPr>
      </p:pic>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Foliennummernplatzhalter 3">
            <a:extLst>
              <a:ext uri="{FF2B5EF4-FFF2-40B4-BE49-F238E27FC236}">
                <a16:creationId xmlns:a16="http://schemas.microsoft.com/office/drawing/2014/main" id="{11778AD5-0B63-797E-4BFC-DF927A0B16FA}"/>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9" name="Bildplatzhalter 20">
            <a:extLst>
              <a:ext uri="{FF2B5EF4-FFF2-40B4-BE49-F238E27FC236}">
                <a16:creationId xmlns:a16="http://schemas.microsoft.com/office/drawing/2014/main" id="{D2794ED4-0582-451D-B1F8-26C84530B3D4}"/>
              </a:ext>
            </a:extLst>
          </p:cNvPr>
          <p:cNvSpPr>
            <a:spLocks noGrp="1"/>
          </p:cNvSpPr>
          <p:nvPr>
            <p:ph type="pic" sz="quarter" idx="17" hasCustomPrompt="1"/>
          </p:nvPr>
        </p:nvSpPr>
        <p:spPr>
          <a:xfrm>
            <a:off x="1390979" y="2928318"/>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2" name="Textplatzhalter 14">
            <a:extLst>
              <a:ext uri="{FF2B5EF4-FFF2-40B4-BE49-F238E27FC236}">
                <a16:creationId xmlns:a16="http://schemas.microsoft.com/office/drawing/2014/main" id="{2269EE15-6B75-6856-9842-23EA10721F3F}"/>
              </a:ext>
            </a:extLst>
          </p:cNvPr>
          <p:cNvSpPr>
            <a:spLocks noGrp="1"/>
          </p:cNvSpPr>
          <p:nvPr>
            <p:ph type="body" sz="quarter" idx="45" hasCustomPrompt="1"/>
          </p:nvPr>
        </p:nvSpPr>
        <p:spPr>
          <a:xfrm>
            <a:off x="5609221" y="1737806"/>
            <a:ext cx="3217692" cy="374716"/>
          </a:xfrm>
          <a:prstGeom prst="rect">
            <a:avLst/>
          </a:prstGeom>
        </p:spPr>
        <p:txBody>
          <a:bodyPr/>
          <a:lstStyle>
            <a:lvl1pPr algn="l">
              <a:defRPr/>
            </a:lvl1pPr>
          </a:lstStyle>
          <a:p>
            <a:pPr lvl="0"/>
            <a:r>
              <a:rPr lang="de-DE" dirty="0"/>
              <a:t>Name</a:t>
            </a:r>
          </a:p>
        </p:txBody>
      </p:sp>
      <p:sp>
        <p:nvSpPr>
          <p:cNvPr id="5" name="Bildplatzhalter 20">
            <a:extLst>
              <a:ext uri="{FF2B5EF4-FFF2-40B4-BE49-F238E27FC236}">
                <a16:creationId xmlns:a16="http://schemas.microsoft.com/office/drawing/2014/main" id="{8A158BB7-5DAC-BD13-499E-BD42490FD6C5}"/>
              </a:ext>
            </a:extLst>
          </p:cNvPr>
          <p:cNvSpPr>
            <a:spLocks noGrp="1"/>
          </p:cNvSpPr>
          <p:nvPr>
            <p:ph type="pic" sz="quarter" idx="46" hasCustomPrompt="1"/>
          </p:nvPr>
        </p:nvSpPr>
        <p:spPr>
          <a:xfrm>
            <a:off x="3467367" y="1737805"/>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7" name="Bildplatzhalter 20">
            <a:extLst>
              <a:ext uri="{FF2B5EF4-FFF2-40B4-BE49-F238E27FC236}">
                <a16:creationId xmlns:a16="http://schemas.microsoft.com/office/drawing/2014/main" id="{CEACFBEC-B052-D89D-E0D1-5494D9F1E12F}"/>
              </a:ext>
            </a:extLst>
          </p:cNvPr>
          <p:cNvSpPr>
            <a:spLocks noGrp="1"/>
          </p:cNvSpPr>
          <p:nvPr>
            <p:ph type="pic" sz="quarter" idx="47" hasCustomPrompt="1"/>
          </p:nvPr>
        </p:nvSpPr>
        <p:spPr>
          <a:xfrm>
            <a:off x="5562958" y="2924280"/>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3" name="Textplatzhalter 14">
            <a:extLst>
              <a:ext uri="{FF2B5EF4-FFF2-40B4-BE49-F238E27FC236}">
                <a16:creationId xmlns:a16="http://schemas.microsoft.com/office/drawing/2014/main" id="{22C8AAFA-E237-16BE-E196-7EB26B3E21BD}"/>
              </a:ext>
            </a:extLst>
          </p:cNvPr>
          <p:cNvSpPr>
            <a:spLocks noGrp="1"/>
          </p:cNvSpPr>
          <p:nvPr>
            <p:ph type="body" sz="quarter" idx="49" hasCustomPrompt="1"/>
          </p:nvPr>
        </p:nvSpPr>
        <p:spPr>
          <a:xfrm>
            <a:off x="5609221" y="2074826"/>
            <a:ext cx="3217692" cy="374717"/>
          </a:xfrm>
          <a:prstGeom prst="rect">
            <a:avLst/>
          </a:prstGeom>
        </p:spPr>
        <p:txBody>
          <a:bodyPr/>
          <a:lstStyle>
            <a:lvl1pPr algn="l">
              <a:defRPr/>
            </a:lvl1pPr>
            <a:lvl2pPr>
              <a:defRPr/>
            </a:lvl2pPr>
          </a:lstStyle>
          <a:p>
            <a:pPr lvl="1"/>
            <a:r>
              <a:rPr lang="de-DE" dirty="0"/>
              <a:t>Position</a:t>
            </a:r>
          </a:p>
        </p:txBody>
      </p:sp>
      <p:sp>
        <p:nvSpPr>
          <p:cNvPr id="8" name="Textplatzhalter 14">
            <a:extLst>
              <a:ext uri="{FF2B5EF4-FFF2-40B4-BE49-F238E27FC236}">
                <a16:creationId xmlns:a16="http://schemas.microsoft.com/office/drawing/2014/main" id="{F90F0F47-6E96-3024-3C5F-7F31F1808170}"/>
              </a:ext>
            </a:extLst>
          </p:cNvPr>
          <p:cNvSpPr>
            <a:spLocks noGrp="1"/>
          </p:cNvSpPr>
          <p:nvPr>
            <p:ph type="body" sz="quarter" idx="50" hasCustomPrompt="1"/>
          </p:nvPr>
        </p:nvSpPr>
        <p:spPr>
          <a:xfrm>
            <a:off x="3287874" y="4394476"/>
            <a:ext cx="3217692" cy="374716"/>
          </a:xfrm>
          <a:prstGeom prst="rect">
            <a:avLst/>
          </a:prstGeom>
        </p:spPr>
        <p:txBody>
          <a:bodyPr/>
          <a:lstStyle>
            <a:lvl1pPr algn="l">
              <a:defRPr/>
            </a:lvl1pPr>
          </a:lstStyle>
          <a:p>
            <a:pPr lvl="0"/>
            <a:r>
              <a:rPr lang="de-DE" dirty="0"/>
              <a:t>Name</a:t>
            </a:r>
          </a:p>
        </p:txBody>
      </p:sp>
      <p:sp>
        <p:nvSpPr>
          <p:cNvPr id="10" name="Textplatzhalter 14">
            <a:extLst>
              <a:ext uri="{FF2B5EF4-FFF2-40B4-BE49-F238E27FC236}">
                <a16:creationId xmlns:a16="http://schemas.microsoft.com/office/drawing/2014/main" id="{33B264CF-5774-0448-F66F-885BD57E42C3}"/>
              </a:ext>
            </a:extLst>
          </p:cNvPr>
          <p:cNvSpPr>
            <a:spLocks noGrp="1"/>
          </p:cNvSpPr>
          <p:nvPr>
            <p:ph type="body" sz="quarter" idx="51" hasCustomPrompt="1"/>
          </p:nvPr>
        </p:nvSpPr>
        <p:spPr>
          <a:xfrm>
            <a:off x="3287874" y="4731496"/>
            <a:ext cx="3217692" cy="374717"/>
          </a:xfrm>
          <a:prstGeom prst="rect">
            <a:avLst/>
          </a:prstGeom>
        </p:spPr>
        <p:txBody>
          <a:bodyPr/>
          <a:lstStyle>
            <a:lvl1pPr algn="l">
              <a:defRPr/>
            </a:lvl1pPr>
            <a:lvl2pPr>
              <a:defRPr/>
            </a:lvl2pPr>
          </a:lstStyle>
          <a:p>
            <a:pPr lvl="1"/>
            <a:r>
              <a:rPr lang="de-DE" dirty="0"/>
              <a:t>Position</a:t>
            </a:r>
          </a:p>
        </p:txBody>
      </p:sp>
      <p:sp>
        <p:nvSpPr>
          <p:cNvPr id="11" name="Textplatzhalter 14">
            <a:extLst>
              <a:ext uri="{FF2B5EF4-FFF2-40B4-BE49-F238E27FC236}">
                <a16:creationId xmlns:a16="http://schemas.microsoft.com/office/drawing/2014/main" id="{87F58031-B066-6FDB-A224-73210CC7E328}"/>
              </a:ext>
            </a:extLst>
          </p:cNvPr>
          <p:cNvSpPr>
            <a:spLocks noGrp="1"/>
          </p:cNvSpPr>
          <p:nvPr>
            <p:ph type="body" sz="quarter" idx="52" hasCustomPrompt="1"/>
          </p:nvPr>
        </p:nvSpPr>
        <p:spPr>
          <a:xfrm>
            <a:off x="7475559" y="4394446"/>
            <a:ext cx="3217692" cy="374716"/>
          </a:xfrm>
          <a:prstGeom prst="rect">
            <a:avLst/>
          </a:prstGeom>
        </p:spPr>
        <p:txBody>
          <a:bodyPr/>
          <a:lstStyle>
            <a:lvl1pPr algn="l">
              <a:defRPr/>
            </a:lvl1pPr>
          </a:lstStyle>
          <a:p>
            <a:pPr lvl="0"/>
            <a:r>
              <a:rPr lang="de-DE" dirty="0"/>
              <a:t>Name</a:t>
            </a:r>
          </a:p>
        </p:txBody>
      </p:sp>
      <p:sp>
        <p:nvSpPr>
          <p:cNvPr id="15" name="Textplatzhalter 14">
            <a:extLst>
              <a:ext uri="{FF2B5EF4-FFF2-40B4-BE49-F238E27FC236}">
                <a16:creationId xmlns:a16="http://schemas.microsoft.com/office/drawing/2014/main" id="{8C3A183C-C4D5-D611-1B88-20D76DDEF20E}"/>
              </a:ext>
            </a:extLst>
          </p:cNvPr>
          <p:cNvSpPr>
            <a:spLocks noGrp="1"/>
          </p:cNvSpPr>
          <p:nvPr>
            <p:ph type="body" sz="quarter" idx="53" hasCustomPrompt="1"/>
          </p:nvPr>
        </p:nvSpPr>
        <p:spPr>
          <a:xfrm>
            <a:off x="7475559" y="4731466"/>
            <a:ext cx="3217692" cy="374717"/>
          </a:xfrm>
          <a:prstGeom prst="rect">
            <a:avLst/>
          </a:prstGeom>
        </p:spPr>
        <p:txBody>
          <a:bodyPr/>
          <a:lstStyle>
            <a:lvl1pPr algn="l">
              <a:defRPr/>
            </a:lvl1pPr>
            <a:lvl2pPr>
              <a:defRPr/>
            </a:lvl2pPr>
          </a:lstStyle>
          <a:p>
            <a:pPr lvl="1"/>
            <a:r>
              <a:rPr lang="de-DE" dirty="0"/>
              <a:t>Position</a:t>
            </a:r>
          </a:p>
        </p:txBody>
      </p:sp>
    </p:spTree>
    <p:extLst>
      <p:ext uri="{BB962C8B-B14F-4D97-AF65-F5344CB8AC3E}">
        <p14:creationId xmlns:p14="http://schemas.microsoft.com/office/powerpoint/2010/main" val="81662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13" name="Inhaltsplatzhalter 4"/>
          <p:cNvSpPr>
            <a:spLocks noGrp="1"/>
          </p:cNvSpPr>
          <p:nvPr>
            <p:ph sz="quarter" idx="15" hasCustomPrompt="1"/>
          </p:nvPr>
        </p:nvSpPr>
        <p:spPr>
          <a:xfrm>
            <a:off x="700679" y="1827356"/>
            <a:ext cx="10822650" cy="3833215"/>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2" name="Foliennummernplatzhalter 1">
            <a:extLst>
              <a:ext uri="{FF2B5EF4-FFF2-40B4-BE49-F238E27FC236}">
                <a16:creationId xmlns:a16="http://schemas.microsoft.com/office/drawing/2014/main" id="{E3B96A85-1AC5-F2F6-3904-C4EDE2805A0B}"/>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3" name="Textplatzhalter 2">
            <a:extLst>
              <a:ext uri="{FF2B5EF4-FFF2-40B4-BE49-F238E27FC236}">
                <a16:creationId xmlns:a16="http://schemas.microsoft.com/office/drawing/2014/main" id="{D3F4D84F-6881-2326-8D36-C42CAA0AAFBC}"/>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Tree>
    <p:extLst>
      <p:ext uri="{BB962C8B-B14F-4D97-AF65-F5344CB8AC3E}">
        <p14:creationId xmlns:p14="http://schemas.microsoft.com/office/powerpoint/2010/main" val="405054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grey">
    <p:bg>
      <p:bgPr>
        <a:solidFill>
          <a:srgbClr val="E0E8EB"/>
        </a:solidFill>
        <a:effectLst/>
      </p:bgPr>
    </p:bg>
    <p:spTree>
      <p:nvGrpSpPr>
        <p:cNvPr id="1" name=""/>
        <p:cNvGrpSpPr/>
        <p:nvPr/>
      </p:nvGrpSpPr>
      <p:grpSpPr>
        <a:xfrm>
          <a:off x="0" y="0"/>
          <a:ext cx="0" cy="0"/>
          <a:chOff x="0" y="0"/>
          <a:chExt cx="0" cy="0"/>
        </a:xfrm>
      </p:grpSpPr>
      <p:sp>
        <p:nvSpPr>
          <p:cNvPr id="13" name="Inhaltsplatzhalter 4"/>
          <p:cNvSpPr>
            <a:spLocks noGrp="1"/>
          </p:cNvSpPr>
          <p:nvPr>
            <p:ph sz="quarter" idx="15" hasCustomPrompt="1"/>
          </p:nvPr>
        </p:nvSpPr>
        <p:spPr>
          <a:xfrm>
            <a:off x="700679" y="1827356"/>
            <a:ext cx="10822650" cy="3844481"/>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Foliennummernplatzhalter 3">
            <a:extLst>
              <a:ext uri="{FF2B5EF4-FFF2-40B4-BE49-F238E27FC236}">
                <a16:creationId xmlns:a16="http://schemas.microsoft.com/office/drawing/2014/main" id="{11778AD5-0B63-797E-4BFC-DF927A0B16FA}"/>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5" name="Textplatzhalter 2">
            <a:extLst>
              <a:ext uri="{FF2B5EF4-FFF2-40B4-BE49-F238E27FC236}">
                <a16:creationId xmlns:a16="http://schemas.microsoft.com/office/drawing/2014/main" id="{24D5CC5D-49FE-4F9A-C287-DE2ECA0F4C56}"/>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Tree>
    <p:extLst>
      <p:ext uri="{BB962C8B-B14F-4D97-AF65-F5344CB8AC3E}">
        <p14:creationId xmlns:p14="http://schemas.microsoft.com/office/powerpoint/2010/main" val="322444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Hexagon">
    <p:bg>
      <p:bgPr>
        <a:solidFill>
          <a:srgbClr val="E0E8EB"/>
        </a:solidFill>
        <a:effectLst/>
      </p:bgPr>
    </p:bg>
    <p:spTree>
      <p:nvGrpSpPr>
        <p:cNvPr id="1" name=""/>
        <p:cNvGrpSpPr/>
        <p:nvPr/>
      </p:nvGrpSpPr>
      <p:grpSpPr>
        <a:xfrm>
          <a:off x="0" y="0"/>
          <a:ext cx="0" cy="0"/>
          <a:chOff x="0" y="0"/>
          <a:chExt cx="0" cy="0"/>
        </a:xfrm>
      </p:grpSpPr>
      <p:pic>
        <p:nvPicPr>
          <p:cNvPr id="2" name="Grafik 1" descr="Ein Bild, das Screenshot, rot, Karminrot, Grafiken enthält.&#10;&#10;KI-generierte Inhalte können fehlerhaft sein.">
            <a:extLst>
              <a:ext uri="{FF2B5EF4-FFF2-40B4-BE49-F238E27FC236}">
                <a16:creationId xmlns:a16="http://schemas.microsoft.com/office/drawing/2014/main" id="{6F69BB40-4A9D-4661-D447-ED73151645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056866"/>
            <a:ext cx="12190413" cy="1801134"/>
          </a:xfrm>
          <a:prstGeom prst="rect">
            <a:avLst/>
          </a:prstGeom>
        </p:spPr>
      </p:pic>
      <p:sp>
        <p:nvSpPr>
          <p:cNvPr id="13" name="Inhaltsplatzhalter 4"/>
          <p:cNvSpPr>
            <a:spLocks noGrp="1"/>
          </p:cNvSpPr>
          <p:nvPr>
            <p:ph sz="quarter" idx="15" hasCustomPrompt="1"/>
          </p:nvPr>
        </p:nvSpPr>
        <p:spPr>
          <a:xfrm>
            <a:off x="700679" y="1827356"/>
            <a:ext cx="10822650" cy="3844481"/>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Foliennummernplatzhalter 3">
            <a:extLst>
              <a:ext uri="{FF2B5EF4-FFF2-40B4-BE49-F238E27FC236}">
                <a16:creationId xmlns:a16="http://schemas.microsoft.com/office/drawing/2014/main" id="{11778AD5-0B63-797E-4BFC-DF927A0B16FA}"/>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5" name="Textplatzhalter 2">
            <a:extLst>
              <a:ext uri="{FF2B5EF4-FFF2-40B4-BE49-F238E27FC236}">
                <a16:creationId xmlns:a16="http://schemas.microsoft.com/office/drawing/2014/main" id="{24D5CC5D-49FE-4F9A-C287-DE2ECA0F4C56}"/>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Tree>
    <p:extLst>
      <p:ext uri="{BB962C8B-B14F-4D97-AF65-F5344CB8AC3E}">
        <p14:creationId xmlns:p14="http://schemas.microsoft.com/office/powerpoint/2010/main" val="120457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Hexagon bright">
    <p:spTree>
      <p:nvGrpSpPr>
        <p:cNvPr id="1" name=""/>
        <p:cNvGrpSpPr/>
        <p:nvPr/>
      </p:nvGrpSpPr>
      <p:grpSpPr>
        <a:xfrm>
          <a:off x="0" y="0"/>
          <a:ext cx="0" cy="0"/>
          <a:chOff x="0" y="0"/>
          <a:chExt cx="0" cy="0"/>
        </a:xfrm>
      </p:grpSpPr>
      <p:pic>
        <p:nvPicPr>
          <p:cNvPr id="3" name="Grafik 2" descr="Ein Bild, das Screenshot, rot, Karminrot, Grafiken enthält.&#10;&#10;KI-generierte Inhalte können fehlerhaft sein.">
            <a:extLst>
              <a:ext uri="{FF2B5EF4-FFF2-40B4-BE49-F238E27FC236}">
                <a16:creationId xmlns:a16="http://schemas.microsoft.com/office/drawing/2014/main" id="{1461F4DD-9C10-1B60-5094-B7EEBBF02C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056866"/>
            <a:ext cx="12190413" cy="1801134"/>
          </a:xfrm>
          <a:prstGeom prst="rect">
            <a:avLst/>
          </a:prstGeom>
        </p:spPr>
      </p:pic>
      <p:sp>
        <p:nvSpPr>
          <p:cNvPr id="13" name="Inhaltsplatzhalter 4"/>
          <p:cNvSpPr>
            <a:spLocks noGrp="1"/>
          </p:cNvSpPr>
          <p:nvPr>
            <p:ph sz="quarter" idx="15" hasCustomPrompt="1"/>
          </p:nvPr>
        </p:nvSpPr>
        <p:spPr>
          <a:xfrm>
            <a:off x="700679" y="1827356"/>
            <a:ext cx="10822650" cy="3833215"/>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5" name="Foliennummernplatzhalter 4">
            <a:extLst>
              <a:ext uri="{FF2B5EF4-FFF2-40B4-BE49-F238E27FC236}">
                <a16:creationId xmlns:a16="http://schemas.microsoft.com/office/drawing/2014/main" id="{D0920738-1162-9A06-4336-D648C6EFBFAC}"/>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6" name="Textplatzhalter 2">
            <a:extLst>
              <a:ext uri="{FF2B5EF4-FFF2-40B4-BE49-F238E27FC236}">
                <a16:creationId xmlns:a16="http://schemas.microsoft.com/office/drawing/2014/main" id="{C03092B3-861B-4F8A-0DEB-54475DC3D90A}"/>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Tree>
    <p:extLst>
      <p:ext uri="{BB962C8B-B14F-4D97-AF65-F5344CB8AC3E}">
        <p14:creationId xmlns:p14="http://schemas.microsoft.com/office/powerpoint/2010/main" val="419791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Icons">
    <p:bg>
      <p:bgPr>
        <a:solidFill>
          <a:srgbClr val="E0E8EB"/>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3222305-EFB5-48C4-8ACB-F07EFE5EC03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5056866"/>
            <a:ext cx="12190413" cy="1801134"/>
          </a:xfrm>
          <a:prstGeom prst="rect">
            <a:avLst/>
          </a:prstGeom>
        </p:spPr>
      </p:pic>
      <p:sp>
        <p:nvSpPr>
          <p:cNvPr id="13" name="Inhaltsplatzhalter 4"/>
          <p:cNvSpPr>
            <a:spLocks noGrp="1"/>
          </p:cNvSpPr>
          <p:nvPr>
            <p:ph sz="quarter" idx="15" hasCustomPrompt="1"/>
          </p:nvPr>
        </p:nvSpPr>
        <p:spPr>
          <a:xfrm>
            <a:off x="700679" y="1827356"/>
            <a:ext cx="10822650" cy="4138438"/>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5" name="Textplatzhalter 2">
            <a:extLst>
              <a:ext uri="{FF2B5EF4-FFF2-40B4-BE49-F238E27FC236}">
                <a16:creationId xmlns:a16="http://schemas.microsoft.com/office/drawing/2014/main" id="{5443D082-15C3-2E38-33E3-FFBB1546F643}"/>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Tree>
    <p:extLst>
      <p:ext uri="{BB962C8B-B14F-4D97-AF65-F5344CB8AC3E}">
        <p14:creationId xmlns:p14="http://schemas.microsoft.com/office/powerpoint/2010/main" val="66464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bright">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EF74D96E-2905-00E2-50CE-BC22AFC5743B}"/>
              </a:ext>
            </a:extLst>
          </p:cNvPr>
          <p:cNvSpPr>
            <a:spLocks noGrp="1"/>
          </p:cNvSpPr>
          <p:nvPr>
            <p:ph type="pic" sz="quarter" idx="10"/>
          </p:nvPr>
        </p:nvSpPr>
        <p:spPr>
          <a:xfrm>
            <a:off x="0" y="0"/>
            <a:ext cx="12190413" cy="6858000"/>
          </a:xfrm>
          <a:prstGeom prst="rect">
            <a:avLst/>
          </a:prstGeom>
        </p:spPr>
        <p:txBody>
          <a:bodyPr/>
          <a:lstStyle/>
          <a:p>
            <a:r>
              <a:rPr lang="de-DE"/>
              <a:t>Bild durch Klicken auf Symbol hinzufügen</a:t>
            </a:r>
          </a:p>
        </p:txBody>
      </p:sp>
      <p:sp>
        <p:nvSpPr>
          <p:cNvPr id="2" name="Titel 1"/>
          <p:cNvSpPr>
            <a:spLocks noGrp="1"/>
          </p:cNvSpPr>
          <p:nvPr>
            <p:ph type="title"/>
          </p:nvPr>
        </p:nvSpPr>
        <p:spPr>
          <a:xfrm>
            <a:off x="698500" y="4198652"/>
            <a:ext cx="5553064" cy="1865327"/>
          </a:xfrm>
          <a:prstGeom prst="roundRect">
            <a:avLst>
              <a:gd name="adj" fmla="val 4293"/>
            </a:avLst>
          </a:prstGeom>
          <a:solidFill>
            <a:srgbClr val="D9D9D9">
              <a:alpha val="67059"/>
            </a:srgbClr>
          </a:solidFill>
        </p:spPr>
        <p:txBody>
          <a:bodyPr lIns="180000" tIns="180000" rIns="180000" bIns="180000" anchor="ctr"/>
          <a:lstStyle>
            <a:lvl1pPr>
              <a:defRPr sz="3600" b="0">
                <a:latin typeface="+mj-lt"/>
              </a:defRPr>
            </a:lvl1pPr>
          </a:lstStyle>
          <a:p>
            <a:r>
              <a:rPr lang="de-DE"/>
              <a:t>Mastertitelformat bearbeiten</a:t>
            </a:r>
            <a:endParaRPr lang="de-DE" dirty="0"/>
          </a:p>
        </p:txBody>
      </p:sp>
    </p:spTree>
    <p:extLst>
      <p:ext uri="{BB962C8B-B14F-4D97-AF65-F5344CB8AC3E}">
        <p14:creationId xmlns:p14="http://schemas.microsoft.com/office/powerpoint/2010/main" val="178749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red">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EF74D96E-2905-00E2-50CE-BC22AFC5743B}"/>
              </a:ext>
            </a:extLst>
          </p:cNvPr>
          <p:cNvSpPr>
            <a:spLocks noGrp="1"/>
          </p:cNvSpPr>
          <p:nvPr>
            <p:ph type="pic" sz="quarter" idx="10"/>
          </p:nvPr>
        </p:nvSpPr>
        <p:spPr>
          <a:xfrm>
            <a:off x="0" y="0"/>
            <a:ext cx="12190413" cy="6858000"/>
          </a:xfrm>
          <a:prstGeom prst="rect">
            <a:avLst/>
          </a:prstGeom>
        </p:spPr>
        <p:txBody>
          <a:bodyPr/>
          <a:lstStyle/>
          <a:p>
            <a:r>
              <a:rPr lang="de-DE"/>
              <a:t>Bild durch Klicken auf Symbol hinzufügen</a:t>
            </a:r>
          </a:p>
        </p:txBody>
      </p:sp>
      <p:sp>
        <p:nvSpPr>
          <p:cNvPr id="2" name="Titel 1"/>
          <p:cNvSpPr>
            <a:spLocks noGrp="1"/>
          </p:cNvSpPr>
          <p:nvPr>
            <p:ph type="title"/>
          </p:nvPr>
        </p:nvSpPr>
        <p:spPr>
          <a:xfrm>
            <a:off x="698500" y="4198652"/>
            <a:ext cx="5553064" cy="1865327"/>
          </a:xfrm>
          <a:prstGeom prst="roundRect">
            <a:avLst>
              <a:gd name="adj" fmla="val 4293"/>
            </a:avLst>
          </a:prstGeom>
          <a:solidFill>
            <a:srgbClr val="B80F2E"/>
          </a:solidFill>
        </p:spPr>
        <p:txBody>
          <a:bodyPr lIns="180000" tIns="180000" rIns="180000" bIns="180000" anchor="ctr"/>
          <a:lstStyle>
            <a:lvl1pPr>
              <a:defRPr sz="3600" b="0">
                <a:solidFill>
                  <a:schemeClr val="bg1"/>
                </a:solidFill>
                <a:latin typeface="+mj-lt"/>
              </a:defRPr>
            </a:lvl1pPr>
          </a:lstStyle>
          <a:p>
            <a:r>
              <a:rPr lang="de-DE"/>
              <a:t>Mastertitelformat bearbeiten</a:t>
            </a:r>
            <a:endParaRPr lang="de-DE" dirty="0"/>
          </a:p>
        </p:txBody>
      </p:sp>
    </p:spTree>
    <p:extLst>
      <p:ext uri="{BB962C8B-B14F-4D97-AF65-F5344CB8AC3E}">
        <p14:creationId xmlns:p14="http://schemas.microsoft.com/office/powerpoint/2010/main" val="185698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2 Columns">
    <p:spTree>
      <p:nvGrpSpPr>
        <p:cNvPr id="1" name=""/>
        <p:cNvGrpSpPr/>
        <p:nvPr/>
      </p:nvGrpSpPr>
      <p:grpSpPr>
        <a:xfrm>
          <a:off x="0" y="0"/>
          <a:ext cx="0" cy="0"/>
          <a:chOff x="0" y="0"/>
          <a:chExt cx="0" cy="0"/>
        </a:xfrm>
      </p:grpSpPr>
      <p:sp>
        <p:nvSpPr>
          <p:cNvPr id="2" name="Inhaltsplatzhalter 4">
            <a:extLst>
              <a:ext uri="{FF2B5EF4-FFF2-40B4-BE49-F238E27FC236}">
                <a16:creationId xmlns:a16="http://schemas.microsoft.com/office/drawing/2014/main" id="{A36F2A2A-8694-96DC-E1A7-C0649FEBDCBB}"/>
              </a:ext>
            </a:extLst>
          </p:cNvPr>
          <p:cNvSpPr>
            <a:spLocks noGrp="1"/>
          </p:cNvSpPr>
          <p:nvPr>
            <p:ph sz="quarter" idx="19" hasCustomPrompt="1"/>
          </p:nvPr>
        </p:nvSpPr>
        <p:spPr>
          <a:xfrm>
            <a:off x="700679" y="1827356"/>
            <a:ext cx="5250859" cy="4474719"/>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6" name="Inhaltsplatzhalter 4">
            <a:extLst>
              <a:ext uri="{FF2B5EF4-FFF2-40B4-BE49-F238E27FC236}">
                <a16:creationId xmlns:a16="http://schemas.microsoft.com/office/drawing/2014/main" id="{08751696-A571-B779-992C-2CE51B16BB2D}"/>
              </a:ext>
            </a:extLst>
          </p:cNvPr>
          <p:cNvSpPr>
            <a:spLocks noGrp="1"/>
          </p:cNvSpPr>
          <p:nvPr>
            <p:ph sz="quarter" idx="42" hasCustomPrompt="1"/>
          </p:nvPr>
        </p:nvSpPr>
        <p:spPr>
          <a:xfrm>
            <a:off x="6262028" y="1827356"/>
            <a:ext cx="5250859" cy="4474719"/>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3" name="Titel 1">
            <a:extLst>
              <a:ext uri="{FF2B5EF4-FFF2-40B4-BE49-F238E27FC236}">
                <a16:creationId xmlns:a16="http://schemas.microsoft.com/office/drawing/2014/main" id="{386C31EA-5C70-3C34-D3CE-C3B605B821B5}"/>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Textplatzhalter 2">
            <a:extLst>
              <a:ext uri="{FF2B5EF4-FFF2-40B4-BE49-F238E27FC236}">
                <a16:creationId xmlns:a16="http://schemas.microsoft.com/office/drawing/2014/main" id="{0A21208E-4352-DF6C-7B3D-DD09D9F9E34D}"/>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5" name="Foliennummernplatzhalter 4">
            <a:extLst>
              <a:ext uri="{FF2B5EF4-FFF2-40B4-BE49-F238E27FC236}">
                <a16:creationId xmlns:a16="http://schemas.microsoft.com/office/drawing/2014/main" id="{E5838444-01DE-0A7C-C193-560B50662849}"/>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6406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Image 2 Columns">
    <p:bg>
      <p:bgRef idx="1001">
        <a:schemeClr val="bg1"/>
      </p:bgRef>
    </p:bg>
    <p:spTree>
      <p:nvGrpSpPr>
        <p:cNvPr id="1" name=""/>
        <p:cNvGrpSpPr/>
        <p:nvPr/>
      </p:nvGrpSpPr>
      <p:grpSpPr>
        <a:xfrm>
          <a:off x="0" y="0"/>
          <a:ext cx="0" cy="0"/>
          <a:chOff x="0" y="0"/>
          <a:chExt cx="0" cy="0"/>
        </a:xfrm>
      </p:grpSpPr>
      <p:sp>
        <p:nvSpPr>
          <p:cNvPr id="2" name="Inhaltsplatzhalter 4">
            <a:extLst>
              <a:ext uri="{FF2B5EF4-FFF2-40B4-BE49-F238E27FC236}">
                <a16:creationId xmlns:a16="http://schemas.microsoft.com/office/drawing/2014/main" id="{C520CBD6-92AA-DAAB-F9C6-717041DF54DC}"/>
              </a:ext>
            </a:extLst>
          </p:cNvPr>
          <p:cNvSpPr>
            <a:spLocks noGrp="1"/>
          </p:cNvSpPr>
          <p:nvPr>
            <p:ph sz="quarter" idx="19" hasCustomPrompt="1"/>
          </p:nvPr>
        </p:nvSpPr>
        <p:spPr>
          <a:xfrm>
            <a:off x="700679" y="1827356"/>
            <a:ext cx="5250859" cy="4474719"/>
          </a:xfrm>
          <a:prstGeom prst="rect">
            <a:avLst/>
          </a:prstGeom>
        </p:spPr>
        <p:txBody>
          <a:bodyPr/>
          <a:lstStyle>
            <a:lvl1pPr marL="342900" indent="-342900">
              <a:buClr>
                <a:schemeClr val="accent1"/>
              </a:buClr>
              <a:buFont typeface="HelveticaNeue LT 55 Roman" panose="020B0604020202020204" pitchFamily="34" charset="0"/>
              <a:buChar char="+"/>
              <a:defRPr sz="28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 Ebene 1</a:t>
            </a:r>
          </a:p>
          <a:p>
            <a:pPr lvl="1"/>
            <a:r>
              <a:rPr lang="de-DE" noProof="0" dirty="0"/>
              <a:t>Aufzählung Ebene 2</a:t>
            </a:r>
          </a:p>
          <a:p>
            <a:pPr lvl="2"/>
            <a:r>
              <a:rPr lang="de-DE" noProof="0" dirty="0"/>
              <a:t>Aufzählung Ebene 3</a:t>
            </a:r>
          </a:p>
          <a:p>
            <a:pPr lvl="3"/>
            <a:r>
              <a:rPr lang="de-DE" noProof="0" dirty="0"/>
              <a:t>Aufzählung Ebene 4</a:t>
            </a:r>
          </a:p>
        </p:txBody>
      </p:sp>
      <p:sp>
        <p:nvSpPr>
          <p:cNvPr id="5" name="Titel 1">
            <a:extLst>
              <a:ext uri="{FF2B5EF4-FFF2-40B4-BE49-F238E27FC236}">
                <a16:creationId xmlns:a16="http://schemas.microsoft.com/office/drawing/2014/main" id="{03A72672-97F6-0B1E-C7AA-FD08858DE976}"/>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6" name="Textplatzhalter 2">
            <a:extLst>
              <a:ext uri="{FF2B5EF4-FFF2-40B4-BE49-F238E27FC236}">
                <a16:creationId xmlns:a16="http://schemas.microsoft.com/office/drawing/2014/main" id="{B6BE2350-F69E-EE30-0772-9E2137662AD7}"/>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7" name="Foliennummernplatzhalter 4">
            <a:extLst>
              <a:ext uri="{FF2B5EF4-FFF2-40B4-BE49-F238E27FC236}">
                <a16:creationId xmlns:a16="http://schemas.microsoft.com/office/drawing/2014/main" id="{65C26E07-F864-CE9E-AC47-AE61BA092A7E}"/>
              </a:ext>
            </a:extLst>
          </p:cNvPr>
          <p:cNvSpPr>
            <a:spLocks noGrp="1"/>
          </p:cNvSpPr>
          <p:nvPr>
            <p:ph type="sldNum" sz="quarter" idx="41"/>
          </p:nvPr>
        </p:nvSpPr>
        <p:spPr>
          <a:xfrm>
            <a:off x="11153375" y="6485059"/>
            <a:ext cx="423019" cy="236416"/>
          </a:xfrm>
        </p:spPr>
        <p:txBody>
          <a:bodyPr/>
          <a:lstStyle/>
          <a:p>
            <a:fld id="{CC630A8E-3AC2-4CEA-80D5-B295B6270513}" type="slidenum">
              <a:rPr lang="de-DE" smtClean="0"/>
              <a:pPr/>
              <a:t>‹Nr.›</a:t>
            </a:fld>
            <a:endParaRPr lang="de-DE" dirty="0"/>
          </a:p>
        </p:txBody>
      </p:sp>
      <p:sp>
        <p:nvSpPr>
          <p:cNvPr id="11" name="Bildplatzhalter 6">
            <a:extLst>
              <a:ext uri="{FF2B5EF4-FFF2-40B4-BE49-F238E27FC236}">
                <a16:creationId xmlns:a16="http://schemas.microsoft.com/office/drawing/2014/main" id="{5DE8C133-B717-B6C7-0768-F47491A63936}"/>
              </a:ext>
            </a:extLst>
          </p:cNvPr>
          <p:cNvSpPr>
            <a:spLocks noGrp="1"/>
          </p:cNvSpPr>
          <p:nvPr>
            <p:ph type="pic" sz="quarter" idx="16"/>
          </p:nvPr>
        </p:nvSpPr>
        <p:spPr bwMode="gray">
          <a:xfrm>
            <a:off x="6262687" y="1827356"/>
            <a:ext cx="5252400" cy="4442258"/>
          </a:xfrm>
          <a:prstGeom prst="rect">
            <a:avLst/>
          </a:prstGeom>
        </p:spPr>
        <p:txBody>
          <a:bodyPr tIns="0" bIns="540000" anchor="ctr"/>
          <a:lstStyle>
            <a:lvl1pPr algn="ctr">
              <a:defRPr sz="1000" b="0" i="0">
                <a:solidFill>
                  <a:schemeClr val="tx1"/>
                </a:solidFill>
              </a:defRPr>
            </a:lvl1pPr>
          </a:lstStyle>
          <a:p>
            <a:r>
              <a:rPr lang="de-DE"/>
              <a:t>Bild durch Klicken auf Symbol hinzufügen</a:t>
            </a:r>
            <a:endParaRPr lang="de-DE" dirty="0"/>
          </a:p>
        </p:txBody>
      </p:sp>
    </p:spTree>
    <p:extLst>
      <p:ext uri="{BB962C8B-B14F-4D97-AF65-F5344CB8AC3E}">
        <p14:creationId xmlns:p14="http://schemas.microsoft.com/office/powerpoint/2010/main" val="37832624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ighlights">
    <p:spTree>
      <p:nvGrpSpPr>
        <p:cNvPr id="1" name=""/>
        <p:cNvGrpSpPr/>
        <p:nvPr/>
      </p:nvGrpSpPr>
      <p:grpSpPr>
        <a:xfrm>
          <a:off x="0" y="0"/>
          <a:ext cx="0" cy="0"/>
          <a:chOff x="0" y="0"/>
          <a:chExt cx="0" cy="0"/>
        </a:xfrm>
      </p:grpSpPr>
      <p:sp>
        <p:nvSpPr>
          <p:cNvPr id="34" name="Rechteck: abgerundete Ecken 33">
            <a:extLst>
              <a:ext uri="{FF2B5EF4-FFF2-40B4-BE49-F238E27FC236}">
                <a16:creationId xmlns:a16="http://schemas.microsoft.com/office/drawing/2014/main" id="{936D0510-E6BB-8746-88B9-C0CC6B4D3AB5}"/>
              </a:ext>
            </a:extLst>
          </p:cNvPr>
          <p:cNvSpPr/>
          <p:nvPr userDrawn="1"/>
        </p:nvSpPr>
        <p:spPr>
          <a:xfrm>
            <a:off x="700679" y="3905684"/>
            <a:ext cx="5238935" cy="1656000"/>
          </a:xfrm>
          <a:prstGeom prst="roundRect">
            <a:avLst>
              <a:gd name="adj" fmla="val 6571"/>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6" name="Rechteck: abgerundete Ecken 5">
            <a:extLst>
              <a:ext uri="{FF2B5EF4-FFF2-40B4-BE49-F238E27FC236}">
                <a16:creationId xmlns:a16="http://schemas.microsoft.com/office/drawing/2014/main" id="{936D0510-E6BB-8746-88B9-C0CC6B4D3AB5}"/>
              </a:ext>
            </a:extLst>
          </p:cNvPr>
          <p:cNvSpPr/>
          <p:nvPr userDrawn="1"/>
        </p:nvSpPr>
        <p:spPr>
          <a:xfrm>
            <a:off x="700391" y="2112699"/>
            <a:ext cx="5238935" cy="1656000"/>
          </a:xfrm>
          <a:prstGeom prst="roundRect">
            <a:avLst>
              <a:gd name="adj" fmla="val 5855"/>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4" name="Bildplatzhalter 23"/>
          <p:cNvSpPr>
            <a:spLocks noGrp="1"/>
          </p:cNvSpPr>
          <p:nvPr>
            <p:ph type="pic" sz="quarter" idx="16" hasCustomPrompt="1"/>
          </p:nvPr>
        </p:nvSpPr>
        <p:spPr>
          <a:xfrm>
            <a:off x="1032022" y="2530339"/>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2168975" y="2380271"/>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7" name="Bildplatzhalter 23"/>
          <p:cNvSpPr>
            <a:spLocks noGrp="1"/>
          </p:cNvSpPr>
          <p:nvPr>
            <p:ph type="pic" sz="quarter" idx="41" hasCustomPrompt="1"/>
          </p:nvPr>
        </p:nvSpPr>
        <p:spPr>
          <a:xfrm>
            <a:off x="1032310" y="4323324"/>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0" name="Textplatzhalter 28"/>
          <p:cNvSpPr>
            <a:spLocks noGrp="1"/>
          </p:cNvSpPr>
          <p:nvPr>
            <p:ph type="body" sz="quarter" idx="42" hasCustomPrompt="1"/>
          </p:nvPr>
        </p:nvSpPr>
        <p:spPr>
          <a:xfrm>
            <a:off x="2169263" y="4173256"/>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47" name="Rechteck: abgerundete Ecken 46">
            <a:extLst>
              <a:ext uri="{FF2B5EF4-FFF2-40B4-BE49-F238E27FC236}">
                <a16:creationId xmlns:a16="http://schemas.microsoft.com/office/drawing/2014/main" id="{936D0510-E6BB-8746-88B9-C0CC6B4D3AB5}"/>
              </a:ext>
            </a:extLst>
          </p:cNvPr>
          <p:cNvSpPr/>
          <p:nvPr userDrawn="1"/>
        </p:nvSpPr>
        <p:spPr>
          <a:xfrm>
            <a:off x="6092014" y="2112699"/>
            <a:ext cx="5238935" cy="1656000"/>
          </a:xfrm>
          <a:prstGeom prst="roundRect">
            <a:avLst>
              <a:gd name="adj" fmla="val 678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3" name="Bildplatzhalter 23"/>
          <p:cNvSpPr>
            <a:spLocks noGrp="1"/>
          </p:cNvSpPr>
          <p:nvPr>
            <p:ph type="pic" sz="quarter" idx="44" hasCustomPrompt="1"/>
          </p:nvPr>
        </p:nvSpPr>
        <p:spPr>
          <a:xfrm>
            <a:off x="6423645" y="2530339"/>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4" name="Textplatzhalter 28"/>
          <p:cNvSpPr>
            <a:spLocks noGrp="1"/>
          </p:cNvSpPr>
          <p:nvPr>
            <p:ph type="body" sz="quarter" idx="45" hasCustomPrompt="1"/>
          </p:nvPr>
        </p:nvSpPr>
        <p:spPr>
          <a:xfrm>
            <a:off x="7560598" y="2380271"/>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56" name="Rechteck: abgerundete Ecken 55">
            <a:extLst>
              <a:ext uri="{FF2B5EF4-FFF2-40B4-BE49-F238E27FC236}">
                <a16:creationId xmlns:a16="http://schemas.microsoft.com/office/drawing/2014/main" id="{936D0510-E6BB-8746-88B9-C0CC6B4D3AB5}"/>
              </a:ext>
            </a:extLst>
          </p:cNvPr>
          <p:cNvSpPr/>
          <p:nvPr userDrawn="1"/>
        </p:nvSpPr>
        <p:spPr>
          <a:xfrm>
            <a:off x="6092014" y="3905684"/>
            <a:ext cx="5238935" cy="1656000"/>
          </a:xfrm>
          <a:prstGeom prst="roundRect">
            <a:avLst>
              <a:gd name="adj" fmla="val 5624"/>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7" name="Bildplatzhalter 23"/>
          <p:cNvSpPr>
            <a:spLocks noGrp="1"/>
          </p:cNvSpPr>
          <p:nvPr>
            <p:ph type="pic" sz="quarter" idx="47" hasCustomPrompt="1"/>
          </p:nvPr>
        </p:nvSpPr>
        <p:spPr>
          <a:xfrm>
            <a:off x="6423645" y="4323324"/>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8" name="Textplatzhalter 28"/>
          <p:cNvSpPr>
            <a:spLocks noGrp="1"/>
          </p:cNvSpPr>
          <p:nvPr>
            <p:ph type="body" sz="quarter" idx="48" hasCustomPrompt="1"/>
          </p:nvPr>
        </p:nvSpPr>
        <p:spPr>
          <a:xfrm>
            <a:off x="7560598" y="4173256"/>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pic>
        <p:nvPicPr>
          <p:cNvPr id="23" name="Grafik 22">
            <a:extLst>
              <a:ext uri="{FF2B5EF4-FFF2-40B4-BE49-F238E27FC236}">
                <a16:creationId xmlns:a16="http://schemas.microsoft.com/office/drawing/2014/main" id="{69818236-93DE-4D20-B1C0-08A6E2A2AF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9998765" y="348122"/>
            <a:ext cx="1493148" cy="236416"/>
          </a:xfrm>
          <a:prstGeom prst="rect">
            <a:avLst/>
          </a:prstGeom>
        </p:spPr>
      </p:pic>
      <p:sp>
        <p:nvSpPr>
          <p:cNvPr id="2" name="Titel 1">
            <a:extLst>
              <a:ext uri="{FF2B5EF4-FFF2-40B4-BE49-F238E27FC236}">
                <a16:creationId xmlns:a16="http://schemas.microsoft.com/office/drawing/2014/main" id="{CE6B353D-D908-A9F9-6969-761E6FB8C896}"/>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Textplatzhalter 2">
            <a:extLst>
              <a:ext uri="{FF2B5EF4-FFF2-40B4-BE49-F238E27FC236}">
                <a16:creationId xmlns:a16="http://schemas.microsoft.com/office/drawing/2014/main" id="{F6CA401D-86C7-2D7B-6591-036A94E608C2}"/>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5" name="Foliennummernplatzhalter 4">
            <a:extLst>
              <a:ext uri="{FF2B5EF4-FFF2-40B4-BE49-F238E27FC236}">
                <a16:creationId xmlns:a16="http://schemas.microsoft.com/office/drawing/2014/main" id="{A783BFC5-8714-6EDE-4BE7-67E20FE015B6}"/>
              </a:ext>
            </a:extLst>
          </p:cNvPr>
          <p:cNvSpPr>
            <a:spLocks noGrp="1"/>
          </p:cNvSpPr>
          <p:nvPr>
            <p:ph type="sldNum" sz="quarter" idx="50"/>
          </p:nvPr>
        </p:nvSpPr>
        <p:spPr/>
        <p:txBody>
          <a:bodyPr/>
          <a:lstStyle/>
          <a:p>
            <a:fld id="{CC630A8E-3AC2-4CEA-80D5-B295B6270513}" type="slidenum">
              <a:rPr lang="de-DE" smtClean="0"/>
              <a:pPr/>
              <a:t>‹Nr.›</a:t>
            </a:fld>
            <a:endParaRPr lang="de-DE" dirty="0"/>
          </a:p>
        </p:txBody>
      </p:sp>
      <p:sp>
        <p:nvSpPr>
          <p:cNvPr id="3" name="Inhaltsplatzhalter 4">
            <a:extLst>
              <a:ext uri="{FF2B5EF4-FFF2-40B4-BE49-F238E27FC236}">
                <a16:creationId xmlns:a16="http://schemas.microsoft.com/office/drawing/2014/main" id="{B3876320-C627-DF92-46B8-AF7926C64203}"/>
              </a:ext>
            </a:extLst>
          </p:cNvPr>
          <p:cNvSpPr>
            <a:spLocks noGrp="1"/>
          </p:cNvSpPr>
          <p:nvPr>
            <p:ph sz="quarter" idx="15" hasCustomPrompt="1"/>
          </p:nvPr>
        </p:nvSpPr>
        <p:spPr>
          <a:xfrm>
            <a:off x="2168975" y="2826942"/>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7" name="Inhaltsplatzhalter 4">
            <a:extLst>
              <a:ext uri="{FF2B5EF4-FFF2-40B4-BE49-F238E27FC236}">
                <a16:creationId xmlns:a16="http://schemas.microsoft.com/office/drawing/2014/main" id="{DA35904F-66B2-1527-7F9F-720544E44F5A}"/>
              </a:ext>
            </a:extLst>
          </p:cNvPr>
          <p:cNvSpPr>
            <a:spLocks noGrp="1"/>
          </p:cNvSpPr>
          <p:nvPr>
            <p:ph sz="quarter" idx="51" hasCustomPrompt="1"/>
          </p:nvPr>
        </p:nvSpPr>
        <p:spPr>
          <a:xfrm>
            <a:off x="2169263" y="4613533"/>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8" name="Inhaltsplatzhalter 4">
            <a:extLst>
              <a:ext uri="{FF2B5EF4-FFF2-40B4-BE49-F238E27FC236}">
                <a16:creationId xmlns:a16="http://schemas.microsoft.com/office/drawing/2014/main" id="{BD699E05-2BBB-4628-BBE2-EE34D8AA0B32}"/>
              </a:ext>
            </a:extLst>
          </p:cNvPr>
          <p:cNvSpPr>
            <a:spLocks noGrp="1"/>
          </p:cNvSpPr>
          <p:nvPr>
            <p:ph sz="quarter" idx="52" hasCustomPrompt="1"/>
          </p:nvPr>
        </p:nvSpPr>
        <p:spPr>
          <a:xfrm>
            <a:off x="7560598" y="2841677"/>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9" name="Inhaltsplatzhalter 4">
            <a:extLst>
              <a:ext uri="{FF2B5EF4-FFF2-40B4-BE49-F238E27FC236}">
                <a16:creationId xmlns:a16="http://schemas.microsoft.com/office/drawing/2014/main" id="{1F9779EB-D14D-AB46-A687-205DC0EB5C16}"/>
              </a:ext>
            </a:extLst>
          </p:cNvPr>
          <p:cNvSpPr>
            <a:spLocks noGrp="1"/>
          </p:cNvSpPr>
          <p:nvPr>
            <p:ph sz="quarter" idx="53" hasCustomPrompt="1"/>
          </p:nvPr>
        </p:nvSpPr>
        <p:spPr>
          <a:xfrm>
            <a:off x="7560598" y="4613532"/>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Tree>
    <p:extLst>
      <p:ext uri="{BB962C8B-B14F-4D97-AF65-F5344CB8AC3E}">
        <p14:creationId xmlns:p14="http://schemas.microsoft.com/office/powerpoint/2010/main" val="167051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ighlights Hexagon">
    <p:spTree>
      <p:nvGrpSpPr>
        <p:cNvPr id="1" name=""/>
        <p:cNvGrpSpPr/>
        <p:nvPr/>
      </p:nvGrpSpPr>
      <p:grpSpPr>
        <a:xfrm>
          <a:off x="0" y="0"/>
          <a:ext cx="0" cy="0"/>
          <a:chOff x="0" y="0"/>
          <a:chExt cx="0" cy="0"/>
        </a:xfrm>
      </p:grpSpPr>
      <p:pic>
        <p:nvPicPr>
          <p:cNvPr id="7" name="Grafik 6" descr="Ein Bild, das Screenshot, rot, Karminrot, Grafiken enthält.&#10;&#10;KI-generierte Inhalte können fehlerhaft sein.">
            <a:extLst>
              <a:ext uri="{FF2B5EF4-FFF2-40B4-BE49-F238E27FC236}">
                <a16:creationId xmlns:a16="http://schemas.microsoft.com/office/drawing/2014/main" id="{D454552A-E2E4-A38C-ED54-651D5744B4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056866"/>
            <a:ext cx="12190413" cy="1801134"/>
          </a:xfrm>
          <a:prstGeom prst="rect">
            <a:avLst/>
          </a:prstGeom>
        </p:spPr>
      </p:pic>
      <p:sp>
        <p:nvSpPr>
          <p:cNvPr id="6" name="Rechteck: abgerundete Ecken 5">
            <a:extLst>
              <a:ext uri="{FF2B5EF4-FFF2-40B4-BE49-F238E27FC236}">
                <a16:creationId xmlns:a16="http://schemas.microsoft.com/office/drawing/2014/main" id="{936D0510-E6BB-8746-88B9-C0CC6B4D3AB5}"/>
              </a:ext>
            </a:extLst>
          </p:cNvPr>
          <p:cNvSpPr/>
          <p:nvPr userDrawn="1"/>
        </p:nvSpPr>
        <p:spPr>
          <a:xfrm>
            <a:off x="700391" y="1819725"/>
            <a:ext cx="5238935" cy="1656000"/>
          </a:xfrm>
          <a:prstGeom prst="roundRect">
            <a:avLst>
              <a:gd name="adj" fmla="val 6205"/>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4" name="Bildplatzhalter 23"/>
          <p:cNvSpPr>
            <a:spLocks noGrp="1"/>
          </p:cNvSpPr>
          <p:nvPr>
            <p:ph type="pic" sz="quarter" idx="16" hasCustomPrompt="1"/>
          </p:nvPr>
        </p:nvSpPr>
        <p:spPr>
          <a:xfrm>
            <a:off x="1032022" y="2237365"/>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2168975" y="2087297"/>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4" name="Rechteck: abgerundete Ecken 33">
            <a:extLst>
              <a:ext uri="{FF2B5EF4-FFF2-40B4-BE49-F238E27FC236}">
                <a16:creationId xmlns:a16="http://schemas.microsoft.com/office/drawing/2014/main" id="{936D0510-E6BB-8746-88B9-C0CC6B4D3AB5}"/>
              </a:ext>
            </a:extLst>
          </p:cNvPr>
          <p:cNvSpPr/>
          <p:nvPr userDrawn="1"/>
        </p:nvSpPr>
        <p:spPr>
          <a:xfrm>
            <a:off x="700679" y="3612710"/>
            <a:ext cx="5238935" cy="1656000"/>
          </a:xfrm>
          <a:prstGeom prst="roundRect">
            <a:avLst>
              <a:gd name="adj" fmla="val 6205"/>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37" name="Bildplatzhalter 23"/>
          <p:cNvSpPr>
            <a:spLocks noGrp="1"/>
          </p:cNvSpPr>
          <p:nvPr>
            <p:ph type="pic" sz="quarter" idx="41" hasCustomPrompt="1"/>
          </p:nvPr>
        </p:nvSpPr>
        <p:spPr>
          <a:xfrm>
            <a:off x="1032310" y="4030350"/>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0" name="Textplatzhalter 28"/>
          <p:cNvSpPr>
            <a:spLocks noGrp="1"/>
          </p:cNvSpPr>
          <p:nvPr>
            <p:ph type="body" sz="quarter" idx="42" hasCustomPrompt="1"/>
          </p:nvPr>
        </p:nvSpPr>
        <p:spPr>
          <a:xfrm>
            <a:off x="2169263" y="3880282"/>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47" name="Rechteck: abgerundete Ecken 46">
            <a:extLst>
              <a:ext uri="{FF2B5EF4-FFF2-40B4-BE49-F238E27FC236}">
                <a16:creationId xmlns:a16="http://schemas.microsoft.com/office/drawing/2014/main" id="{936D0510-E6BB-8746-88B9-C0CC6B4D3AB5}"/>
              </a:ext>
            </a:extLst>
          </p:cNvPr>
          <p:cNvSpPr/>
          <p:nvPr userDrawn="1"/>
        </p:nvSpPr>
        <p:spPr>
          <a:xfrm>
            <a:off x="6092014" y="1819725"/>
            <a:ext cx="5238935" cy="1656000"/>
          </a:xfrm>
          <a:prstGeom prst="roundRect">
            <a:avLst>
              <a:gd name="adj" fmla="val 6205"/>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3" name="Bildplatzhalter 23"/>
          <p:cNvSpPr>
            <a:spLocks noGrp="1"/>
          </p:cNvSpPr>
          <p:nvPr>
            <p:ph type="pic" sz="quarter" idx="44" hasCustomPrompt="1"/>
          </p:nvPr>
        </p:nvSpPr>
        <p:spPr>
          <a:xfrm>
            <a:off x="6423645" y="2237365"/>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4" name="Textplatzhalter 28"/>
          <p:cNvSpPr>
            <a:spLocks noGrp="1"/>
          </p:cNvSpPr>
          <p:nvPr>
            <p:ph type="body" sz="quarter" idx="45" hasCustomPrompt="1"/>
          </p:nvPr>
        </p:nvSpPr>
        <p:spPr>
          <a:xfrm>
            <a:off x="7560598" y="2087297"/>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56" name="Rechteck: abgerundete Ecken 55">
            <a:extLst>
              <a:ext uri="{FF2B5EF4-FFF2-40B4-BE49-F238E27FC236}">
                <a16:creationId xmlns:a16="http://schemas.microsoft.com/office/drawing/2014/main" id="{936D0510-E6BB-8746-88B9-C0CC6B4D3AB5}"/>
              </a:ext>
            </a:extLst>
          </p:cNvPr>
          <p:cNvSpPr/>
          <p:nvPr userDrawn="1"/>
        </p:nvSpPr>
        <p:spPr>
          <a:xfrm>
            <a:off x="6092014" y="3612710"/>
            <a:ext cx="5238935" cy="1656000"/>
          </a:xfrm>
          <a:prstGeom prst="roundRect">
            <a:avLst>
              <a:gd name="adj" fmla="val 678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7" name="Bildplatzhalter 23"/>
          <p:cNvSpPr>
            <a:spLocks noGrp="1"/>
          </p:cNvSpPr>
          <p:nvPr>
            <p:ph type="pic" sz="quarter" idx="47" hasCustomPrompt="1"/>
          </p:nvPr>
        </p:nvSpPr>
        <p:spPr>
          <a:xfrm>
            <a:off x="6423645" y="4030350"/>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8" name="Textplatzhalter 28"/>
          <p:cNvSpPr>
            <a:spLocks noGrp="1"/>
          </p:cNvSpPr>
          <p:nvPr>
            <p:ph type="body" sz="quarter" idx="48" hasCustomPrompt="1"/>
          </p:nvPr>
        </p:nvSpPr>
        <p:spPr>
          <a:xfrm>
            <a:off x="7560598" y="3880282"/>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2" name="Titel 1">
            <a:extLst>
              <a:ext uri="{FF2B5EF4-FFF2-40B4-BE49-F238E27FC236}">
                <a16:creationId xmlns:a16="http://schemas.microsoft.com/office/drawing/2014/main" id="{CE6B353D-D908-A9F9-6969-761E6FB8C896}"/>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Textplatzhalter 2">
            <a:extLst>
              <a:ext uri="{FF2B5EF4-FFF2-40B4-BE49-F238E27FC236}">
                <a16:creationId xmlns:a16="http://schemas.microsoft.com/office/drawing/2014/main" id="{F6CA401D-86C7-2D7B-6591-036A94E608C2}"/>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5" name="Foliennummernplatzhalter 4">
            <a:extLst>
              <a:ext uri="{FF2B5EF4-FFF2-40B4-BE49-F238E27FC236}">
                <a16:creationId xmlns:a16="http://schemas.microsoft.com/office/drawing/2014/main" id="{390F9B84-321F-F77E-91C9-BA0FE64AA3E7}"/>
              </a:ext>
            </a:extLst>
          </p:cNvPr>
          <p:cNvSpPr>
            <a:spLocks noGrp="1"/>
          </p:cNvSpPr>
          <p:nvPr>
            <p:ph type="sldNum" sz="quarter" idx="50"/>
          </p:nvPr>
        </p:nvSpPr>
        <p:spPr/>
        <p:txBody>
          <a:bodyPr/>
          <a:lstStyle/>
          <a:p>
            <a:fld id="{CC630A8E-3AC2-4CEA-80D5-B295B6270513}" type="slidenum">
              <a:rPr lang="de-DE" smtClean="0"/>
              <a:pPr/>
              <a:t>‹Nr.›</a:t>
            </a:fld>
            <a:endParaRPr lang="de-DE" dirty="0"/>
          </a:p>
        </p:txBody>
      </p:sp>
      <p:sp>
        <p:nvSpPr>
          <p:cNvPr id="3" name="Inhaltsplatzhalter 4">
            <a:extLst>
              <a:ext uri="{FF2B5EF4-FFF2-40B4-BE49-F238E27FC236}">
                <a16:creationId xmlns:a16="http://schemas.microsoft.com/office/drawing/2014/main" id="{F76D98F5-5CFC-8A01-0E5B-587B053F079E}"/>
              </a:ext>
            </a:extLst>
          </p:cNvPr>
          <p:cNvSpPr>
            <a:spLocks noGrp="1"/>
          </p:cNvSpPr>
          <p:nvPr>
            <p:ph sz="quarter" idx="15" hasCustomPrompt="1"/>
          </p:nvPr>
        </p:nvSpPr>
        <p:spPr>
          <a:xfrm>
            <a:off x="2168975" y="2527542"/>
            <a:ext cx="3394624"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8" name="Inhaltsplatzhalter 4">
            <a:extLst>
              <a:ext uri="{FF2B5EF4-FFF2-40B4-BE49-F238E27FC236}">
                <a16:creationId xmlns:a16="http://schemas.microsoft.com/office/drawing/2014/main" id="{99E1D4B0-EEB9-C8C4-0AB3-B3F1FF748316}"/>
              </a:ext>
            </a:extLst>
          </p:cNvPr>
          <p:cNvSpPr>
            <a:spLocks noGrp="1"/>
          </p:cNvSpPr>
          <p:nvPr>
            <p:ph sz="quarter" idx="51" hasCustomPrompt="1"/>
          </p:nvPr>
        </p:nvSpPr>
        <p:spPr>
          <a:xfrm>
            <a:off x="2169263" y="4314133"/>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9" name="Inhaltsplatzhalter 4">
            <a:extLst>
              <a:ext uri="{FF2B5EF4-FFF2-40B4-BE49-F238E27FC236}">
                <a16:creationId xmlns:a16="http://schemas.microsoft.com/office/drawing/2014/main" id="{215D7C4E-821A-712C-1213-BC2E61BF362C}"/>
              </a:ext>
            </a:extLst>
          </p:cNvPr>
          <p:cNvSpPr>
            <a:spLocks noGrp="1"/>
          </p:cNvSpPr>
          <p:nvPr>
            <p:ph sz="quarter" idx="52" hasCustomPrompt="1"/>
          </p:nvPr>
        </p:nvSpPr>
        <p:spPr>
          <a:xfrm>
            <a:off x="7560598" y="2542277"/>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10" name="Inhaltsplatzhalter 4">
            <a:extLst>
              <a:ext uri="{FF2B5EF4-FFF2-40B4-BE49-F238E27FC236}">
                <a16:creationId xmlns:a16="http://schemas.microsoft.com/office/drawing/2014/main" id="{4955B6B7-CBE6-275A-F4BB-14C0EB826511}"/>
              </a:ext>
            </a:extLst>
          </p:cNvPr>
          <p:cNvSpPr>
            <a:spLocks noGrp="1"/>
          </p:cNvSpPr>
          <p:nvPr>
            <p:ph sz="quarter" idx="53" hasCustomPrompt="1"/>
          </p:nvPr>
        </p:nvSpPr>
        <p:spPr>
          <a:xfrm>
            <a:off x="7560598" y="4314132"/>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Tree>
    <p:extLst>
      <p:ext uri="{BB962C8B-B14F-4D97-AF65-F5344CB8AC3E}">
        <p14:creationId xmlns:p14="http://schemas.microsoft.com/office/powerpoint/2010/main" val="359065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ighlights Icons">
    <p:bg>
      <p:bgPr>
        <a:solidFill>
          <a:srgbClr val="E0E7EC"/>
        </a:solidFill>
        <a:effectLst/>
      </p:bgPr>
    </p:bg>
    <p:spTree>
      <p:nvGrpSpPr>
        <p:cNvPr id="1" name=""/>
        <p:cNvGrpSpPr/>
        <p:nvPr/>
      </p:nvGrpSpPr>
      <p:grpSpPr>
        <a:xfrm>
          <a:off x="0" y="0"/>
          <a:ext cx="0" cy="0"/>
          <a:chOff x="0" y="0"/>
          <a:chExt cx="0" cy="0"/>
        </a:xfrm>
      </p:grpSpPr>
      <p:pic>
        <p:nvPicPr>
          <p:cNvPr id="22" name="Grafik 21">
            <a:extLst>
              <a:ext uri="{FF2B5EF4-FFF2-40B4-BE49-F238E27FC236}">
                <a16:creationId xmlns:a16="http://schemas.microsoft.com/office/drawing/2014/main" id="{845FE496-1182-47F0-BD85-2900F52A777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5056866"/>
            <a:ext cx="12190413" cy="1801134"/>
          </a:xfrm>
          <a:prstGeom prst="rect">
            <a:avLst/>
          </a:prstGeom>
        </p:spPr>
      </p:pic>
      <p:sp>
        <p:nvSpPr>
          <p:cNvPr id="6" name="Rechteck 5">
            <a:extLst>
              <a:ext uri="{FF2B5EF4-FFF2-40B4-BE49-F238E27FC236}">
                <a16:creationId xmlns:a16="http://schemas.microsoft.com/office/drawing/2014/main" id="{936D0510-E6BB-8746-88B9-C0CC6B4D3AB5}"/>
              </a:ext>
            </a:extLst>
          </p:cNvPr>
          <p:cNvSpPr/>
          <p:nvPr userDrawn="1"/>
        </p:nvSpPr>
        <p:spPr>
          <a:xfrm>
            <a:off x="700391" y="2112699"/>
            <a:ext cx="5238935" cy="165600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4" name="Bildplatzhalter 23"/>
          <p:cNvSpPr>
            <a:spLocks noGrp="1"/>
          </p:cNvSpPr>
          <p:nvPr>
            <p:ph type="pic" sz="quarter" idx="16" hasCustomPrompt="1"/>
          </p:nvPr>
        </p:nvSpPr>
        <p:spPr>
          <a:xfrm>
            <a:off x="1032022" y="2530339"/>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2168975" y="2380271"/>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4" name="Rechteck 33">
            <a:extLst>
              <a:ext uri="{FF2B5EF4-FFF2-40B4-BE49-F238E27FC236}">
                <a16:creationId xmlns:a16="http://schemas.microsoft.com/office/drawing/2014/main" id="{936D0510-E6BB-8746-88B9-C0CC6B4D3AB5}"/>
              </a:ext>
            </a:extLst>
          </p:cNvPr>
          <p:cNvSpPr/>
          <p:nvPr userDrawn="1"/>
        </p:nvSpPr>
        <p:spPr>
          <a:xfrm>
            <a:off x="700679" y="3905684"/>
            <a:ext cx="5238935" cy="165600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37" name="Bildplatzhalter 23"/>
          <p:cNvSpPr>
            <a:spLocks noGrp="1"/>
          </p:cNvSpPr>
          <p:nvPr>
            <p:ph type="pic" sz="quarter" idx="41" hasCustomPrompt="1"/>
          </p:nvPr>
        </p:nvSpPr>
        <p:spPr>
          <a:xfrm>
            <a:off x="1032310" y="4323324"/>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0" name="Textplatzhalter 28"/>
          <p:cNvSpPr>
            <a:spLocks noGrp="1"/>
          </p:cNvSpPr>
          <p:nvPr>
            <p:ph type="body" sz="quarter" idx="42" hasCustomPrompt="1"/>
          </p:nvPr>
        </p:nvSpPr>
        <p:spPr>
          <a:xfrm>
            <a:off x="2169263" y="4173256"/>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47" name="Rechteck 46">
            <a:extLst>
              <a:ext uri="{FF2B5EF4-FFF2-40B4-BE49-F238E27FC236}">
                <a16:creationId xmlns:a16="http://schemas.microsoft.com/office/drawing/2014/main" id="{936D0510-E6BB-8746-88B9-C0CC6B4D3AB5}"/>
              </a:ext>
            </a:extLst>
          </p:cNvPr>
          <p:cNvSpPr/>
          <p:nvPr userDrawn="1"/>
        </p:nvSpPr>
        <p:spPr>
          <a:xfrm>
            <a:off x="6092014" y="2112699"/>
            <a:ext cx="5238935" cy="165600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3" name="Bildplatzhalter 23"/>
          <p:cNvSpPr>
            <a:spLocks noGrp="1"/>
          </p:cNvSpPr>
          <p:nvPr>
            <p:ph type="pic" sz="quarter" idx="44" hasCustomPrompt="1"/>
          </p:nvPr>
        </p:nvSpPr>
        <p:spPr>
          <a:xfrm>
            <a:off x="6423645" y="2530339"/>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4" name="Textplatzhalter 28"/>
          <p:cNvSpPr>
            <a:spLocks noGrp="1"/>
          </p:cNvSpPr>
          <p:nvPr>
            <p:ph type="body" sz="quarter" idx="45" hasCustomPrompt="1"/>
          </p:nvPr>
        </p:nvSpPr>
        <p:spPr>
          <a:xfrm>
            <a:off x="7560598" y="2380271"/>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56" name="Rechteck 55">
            <a:extLst>
              <a:ext uri="{FF2B5EF4-FFF2-40B4-BE49-F238E27FC236}">
                <a16:creationId xmlns:a16="http://schemas.microsoft.com/office/drawing/2014/main" id="{936D0510-E6BB-8746-88B9-C0CC6B4D3AB5}"/>
              </a:ext>
            </a:extLst>
          </p:cNvPr>
          <p:cNvSpPr/>
          <p:nvPr userDrawn="1"/>
        </p:nvSpPr>
        <p:spPr>
          <a:xfrm>
            <a:off x="6092014" y="3905684"/>
            <a:ext cx="5238935" cy="165600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57" name="Bildplatzhalter 23"/>
          <p:cNvSpPr>
            <a:spLocks noGrp="1"/>
          </p:cNvSpPr>
          <p:nvPr>
            <p:ph type="pic" sz="quarter" idx="47" hasCustomPrompt="1"/>
          </p:nvPr>
        </p:nvSpPr>
        <p:spPr>
          <a:xfrm>
            <a:off x="6423645" y="4323324"/>
            <a:ext cx="865144" cy="873751"/>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58" name="Textplatzhalter 28"/>
          <p:cNvSpPr>
            <a:spLocks noGrp="1"/>
          </p:cNvSpPr>
          <p:nvPr>
            <p:ph type="body" sz="quarter" idx="48" hasCustomPrompt="1"/>
          </p:nvPr>
        </p:nvSpPr>
        <p:spPr>
          <a:xfrm>
            <a:off x="7560598" y="4173256"/>
            <a:ext cx="3394336" cy="324755"/>
          </a:xfrm>
          <a:prstGeom prst="rect">
            <a:avLst/>
          </a:prstGeom>
        </p:spPr>
        <p:txBody>
          <a:bodyPr/>
          <a:lstStyle>
            <a:lvl1pPr>
              <a:defRPr lang="de-DE" sz="1400" b="0" i="0" kern="1200" cap="all" baseline="0" dirty="0">
                <a:solidFill>
                  <a:schemeClr val="accent5"/>
                </a:solidFill>
                <a:latin typeface="+mj-lt"/>
                <a:ea typeface="HelveticaNeue LT 55 Roman" panose="020B0604020202020204" pitchFamily="34" charset="0"/>
                <a:cs typeface="HelveticaNeue LT 55 Roman" panose="020B0604020202020204" pitchFamily="34" charset="0"/>
              </a:defRPr>
            </a:lvl1pPr>
          </a:lstStyle>
          <a:p>
            <a:pPr marL="0" lvl="0" indent="0" algn="l" defTabSz="914400" rtl="0" eaLnBrk="1" latinLnBrk="0" hangingPunct="1">
              <a:spcBef>
                <a:spcPts val="0"/>
              </a:spcBef>
              <a:spcAft>
                <a:spcPts val="600"/>
              </a:spcAft>
              <a:buFontTx/>
              <a:buNone/>
            </a:pPr>
            <a:r>
              <a:rPr lang="de-DE" dirty="0"/>
              <a:t>Überschrift bearbeiten</a:t>
            </a:r>
          </a:p>
        </p:txBody>
      </p:sp>
      <p:sp>
        <p:nvSpPr>
          <p:cNvPr id="2" name="Titel 1">
            <a:extLst>
              <a:ext uri="{FF2B5EF4-FFF2-40B4-BE49-F238E27FC236}">
                <a16:creationId xmlns:a16="http://schemas.microsoft.com/office/drawing/2014/main" id="{CE6B353D-D908-A9F9-6969-761E6FB8C896}"/>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4" name="Textplatzhalter 2">
            <a:extLst>
              <a:ext uri="{FF2B5EF4-FFF2-40B4-BE49-F238E27FC236}">
                <a16:creationId xmlns:a16="http://schemas.microsoft.com/office/drawing/2014/main" id="{F6CA401D-86C7-2D7B-6591-036A94E608C2}"/>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5" name="Inhaltsplatzhalter 4">
            <a:extLst>
              <a:ext uri="{FF2B5EF4-FFF2-40B4-BE49-F238E27FC236}">
                <a16:creationId xmlns:a16="http://schemas.microsoft.com/office/drawing/2014/main" id="{D59F6F64-BF84-B200-DFA7-2681FE7ED4D2}"/>
              </a:ext>
            </a:extLst>
          </p:cNvPr>
          <p:cNvSpPr>
            <a:spLocks noGrp="1"/>
          </p:cNvSpPr>
          <p:nvPr>
            <p:ph sz="quarter" idx="15" hasCustomPrompt="1"/>
          </p:nvPr>
        </p:nvSpPr>
        <p:spPr>
          <a:xfrm>
            <a:off x="2168975" y="2826942"/>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7" name="Inhaltsplatzhalter 4">
            <a:extLst>
              <a:ext uri="{FF2B5EF4-FFF2-40B4-BE49-F238E27FC236}">
                <a16:creationId xmlns:a16="http://schemas.microsoft.com/office/drawing/2014/main" id="{5A61D444-9325-CFE8-11DE-C81B7EDB8D85}"/>
              </a:ext>
            </a:extLst>
          </p:cNvPr>
          <p:cNvSpPr>
            <a:spLocks noGrp="1"/>
          </p:cNvSpPr>
          <p:nvPr>
            <p:ph sz="quarter" idx="51" hasCustomPrompt="1"/>
          </p:nvPr>
        </p:nvSpPr>
        <p:spPr>
          <a:xfrm>
            <a:off x="2169263" y="4613533"/>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8" name="Inhaltsplatzhalter 4">
            <a:extLst>
              <a:ext uri="{FF2B5EF4-FFF2-40B4-BE49-F238E27FC236}">
                <a16:creationId xmlns:a16="http://schemas.microsoft.com/office/drawing/2014/main" id="{1E9ECD0C-E292-BF1C-FA30-4214E9D3614F}"/>
              </a:ext>
            </a:extLst>
          </p:cNvPr>
          <p:cNvSpPr>
            <a:spLocks noGrp="1"/>
          </p:cNvSpPr>
          <p:nvPr>
            <p:ph sz="quarter" idx="52" hasCustomPrompt="1"/>
          </p:nvPr>
        </p:nvSpPr>
        <p:spPr>
          <a:xfrm>
            <a:off x="7560598" y="2841677"/>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9" name="Inhaltsplatzhalter 4">
            <a:extLst>
              <a:ext uri="{FF2B5EF4-FFF2-40B4-BE49-F238E27FC236}">
                <a16:creationId xmlns:a16="http://schemas.microsoft.com/office/drawing/2014/main" id="{966709A7-93AB-45B9-B18D-6FBFB73DBF7B}"/>
              </a:ext>
            </a:extLst>
          </p:cNvPr>
          <p:cNvSpPr>
            <a:spLocks noGrp="1"/>
          </p:cNvSpPr>
          <p:nvPr>
            <p:ph sz="quarter" idx="53" hasCustomPrompt="1"/>
          </p:nvPr>
        </p:nvSpPr>
        <p:spPr>
          <a:xfrm>
            <a:off x="7560598" y="4613532"/>
            <a:ext cx="3394336" cy="773701"/>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Tree>
    <p:extLst>
      <p:ext uri="{BB962C8B-B14F-4D97-AF65-F5344CB8AC3E}">
        <p14:creationId xmlns:p14="http://schemas.microsoft.com/office/powerpoint/2010/main" val="165918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verview 3">
    <p:spTree>
      <p:nvGrpSpPr>
        <p:cNvPr id="1" name=""/>
        <p:cNvGrpSpPr/>
        <p:nvPr/>
      </p:nvGrpSpPr>
      <p:grpSpPr>
        <a:xfrm>
          <a:off x="0" y="0"/>
          <a:ext cx="0" cy="0"/>
          <a:chOff x="0" y="0"/>
          <a:chExt cx="0" cy="0"/>
        </a:xfrm>
      </p:grpSpPr>
      <p:sp>
        <p:nvSpPr>
          <p:cNvPr id="45" name="Rechteck: abgerundete Ecken 44">
            <a:extLst>
              <a:ext uri="{FF2B5EF4-FFF2-40B4-BE49-F238E27FC236}">
                <a16:creationId xmlns:a16="http://schemas.microsoft.com/office/drawing/2014/main" id="{4C7AC815-45DD-E844-AD1B-23C3D0B60705}"/>
              </a:ext>
            </a:extLst>
          </p:cNvPr>
          <p:cNvSpPr/>
          <p:nvPr userDrawn="1"/>
        </p:nvSpPr>
        <p:spPr>
          <a:xfrm>
            <a:off x="3053210" y="4991735"/>
            <a:ext cx="2211207" cy="1476000"/>
          </a:xfrm>
          <a:prstGeom prst="roundRect">
            <a:avLst>
              <a:gd name="adj" fmla="val 8842"/>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abgerundete Ecken 11">
            <a:extLst>
              <a:ext uri="{FF2B5EF4-FFF2-40B4-BE49-F238E27FC236}">
                <a16:creationId xmlns:a16="http://schemas.microsoft.com/office/drawing/2014/main" id="{A36225C6-4515-4247-951A-A91CE45DF5C1}"/>
              </a:ext>
            </a:extLst>
          </p:cNvPr>
          <p:cNvSpPr/>
          <p:nvPr userDrawn="1"/>
        </p:nvSpPr>
        <p:spPr>
          <a:xfrm>
            <a:off x="5757332" y="1828800"/>
            <a:ext cx="5765995" cy="1476000"/>
          </a:xfrm>
          <a:prstGeom prst="roundRect">
            <a:avLst>
              <a:gd name="adj" fmla="val 8189"/>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3" name="Rechteck: abgerundete Ecken 12">
            <a:extLst>
              <a:ext uri="{FF2B5EF4-FFF2-40B4-BE49-F238E27FC236}">
                <a16:creationId xmlns:a16="http://schemas.microsoft.com/office/drawing/2014/main" id="{E4F08E41-F295-6E48-9DAA-118217F84B8E}"/>
              </a:ext>
            </a:extLst>
          </p:cNvPr>
          <p:cNvSpPr/>
          <p:nvPr userDrawn="1"/>
        </p:nvSpPr>
        <p:spPr>
          <a:xfrm>
            <a:off x="700679" y="1828799"/>
            <a:ext cx="2259658" cy="4650845"/>
          </a:xfrm>
          <a:prstGeom prst="roundRect">
            <a:avLst>
              <a:gd name="adj" fmla="val 4314"/>
            </a:avLst>
          </a:prstGeom>
          <a:solidFill>
            <a:srgbClr val="22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abgerundete Ecken 13">
            <a:extLst>
              <a:ext uri="{FF2B5EF4-FFF2-40B4-BE49-F238E27FC236}">
                <a16:creationId xmlns:a16="http://schemas.microsoft.com/office/drawing/2014/main" id="{101B71CF-0D91-9C42-ADE1-C72F09380ADA}"/>
              </a:ext>
            </a:extLst>
          </p:cNvPr>
          <p:cNvSpPr/>
          <p:nvPr userDrawn="1"/>
        </p:nvSpPr>
        <p:spPr>
          <a:xfrm>
            <a:off x="3053210" y="1828800"/>
            <a:ext cx="2211207" cy="1476000"/>
          </a:xfrm>
          <a:prstGeom prst="roundRect">
            <a:avLst>
              <a:gd name="adj" fmla="val 7537"/>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5" name="Rechteck: abgerundete Ecken 14">
            <a:extLst>
              <a:ext uri="{FF2B5EF4-FFF2-40B4-BE49-F238E27FC236}">
                <a16:creationId xmlns:a16="http://schemas.microsoft.com/office/drawing/2014/main" id="{0CF6C913-86E3-8A44-A98D-D371034E31F1}"/>
              </a:ext>
            </a:extLst>
          </p:cNvPr>
          <p:cNvSpPr/>
          <p:nvPr userDrawn="1"/>
        </p:nvSpPr>
        <p:spPr>
          <a:xfrm>
            <a:off x="3053210" y="3410267"/>
            <a:ext cx="2211207" cy="1476000"/>
          </a:xfrm>
          <a:prstGeom prst="roundRect">
            <a:avLst>
              <a:gd name="adj" fmla="val 6885"/>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8" name="Rechteck: abgerundete Ecken 17">
            <a:extLst>
              <a:ext uri="{FF2B5EF4-FFF2-40B4-BE49-F238E27FC236}">
                <a16:creationId xmlns:a16="http://schemas.microsoft.com/office/drawing/2014/main" id="{A4D65959-613D-BF44-B6ED-23EDF9A77D6B}"/>
              </a:ext>
            </a:extLst>
          </p:cNvPr>
          <p:cNvSpPr/>
          <p:nvPr userDrawn="1"/>
        </p:nvSpPr>
        <p:spPr>
          <a:xfrm>
            <a:off x="5757332" y="3410267"/>
            <a:ext cx="5765995" cy="1476000"/>
          </a:xfrm>
          <a:prstGeom prst="roundRect">
            <a:avLst>
              <a:gd name="adj" fmla="val 6885"/>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0" name="Rechteck: abgerundete Ecken 19">
            <a:extLst>
              <a:ext uri="{FF2B5EF4-FFF2-40B4-BE49-F238E27FC236}">
                <a16:creationId xmlns:a16="http://schemas.microsoft.com/office/drawing/2014/main" id="{72A182D9-5D3F-3347-8175-A5EC41876BD3}"/>
              </a:ext>
            </a:extLst>
          </p:cNvPr>
          <p:cNvSpPr/>
          <p:nvPr userDrawn="1"/>
        </p:nvSpPr>
        <p:spPr>
          <a:xfrm>
            <a:off x="5757668" y="4991735"/>
            <a:ext cx="5765995" cy="1476000"/>
          </a:xfrm>
          <a:prstGeom prst="roundRect">
            <a:avLst>
              <a:gd name="adj" fmla="val 4929"/>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1" name="Gerade Verbindung 16">
            <a:extLst>
              <a:ext uri="{FF2B5EF4-FFF2-40B4-BE49-F238E27FC236}">
                <a16:creationId xmlns:a16="http://schemas.microsoft.com/office/drawing/2014/main" id="{26709F04-F583-DB40-954B-0868FC877D7E}"/>
              </a:ext>
            </a:extLst>
          </p:cNvPr>
          <p:cNvCxnSpPr>
            <a:cxnSpLocks/>
          </p:cNvCxnSpPr>
          <p:nvPr userDrawn="1"/>
        </p:nvCxnSpPr>
        <p:spPr bwMode="gray">
          <a:xfrm>
            <a:off x="5264417" y="2561785"/>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2" name="Gerade Verbindung 17">
            <a:extLst>
              <a:ext uri="{FF2B5EF4-FFF2-40B4-BE49-F238E27FC236}">
                <a16:creationId xmlns:a16="http://schemas.microsoft.com/office/drawing/2014/main" id="{9A2CBB7C-9EBE-A746-BC08-89A997723B90}"/>
              </a:ext>
            </a:extLst>
          </p:cNvPr>
          <p:cNvCxnSpPr>
            <a:cxnSpLocks/>
          </p:cNvCxnSpPr>
          <p:nvPr userDrawn="1"/>
        </p:nvCxnSpPr>
        <p:spPr bwMode="gray">
          <a:xfrm>
            <a:off x="5264416" y="4149717"/>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4" name="Gerade Verbindung 19">
            <a:extLst>
              <a:ext uri="{FF2B5EF4-FFF2-40B4-BE49-F238E27FC236}">
                <a16:creationId xmlns:a16="http://schemas.microsoft.com/office/drawing/2014/main" id="{DA145D9E-D9E5-DA42-8C36-804786F4B4B3}"/>
              </a:ext>
            </a:extLst>
          </p:cNvPr>
          <p:cNvCxnSpPr>
            <a:cxnSpLocks/>
          </p:cNvCxnSpPr>
          <p:nvPr userDrawn="1"/>
        </p:nvCxnSpPr>
        <p:spPr bwMode="gray">
          <a:xfrm>
            <a:off x="5264416" y="5727451"/>
            <a:ext cx="492916"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8" name="Textplatzhalter 37"/>
          <p:cNvSpPr>
            <a:spLocks noGrp="1"/>
          </p:cNvSpPr>
          <p:nvPr>
            <p:ph type="body" sz="quarter" idx="13"/>
          </p:nvPr>
        </p:nvSpPr>
        <p:spPr>
          <a:xfrm>
            <a:off x="950546" y="2002746"/>
            <a:ext cx="1769423" cy="4302950"/>
          </a:xfrm>
          <a:prstGeom prst="rect">
            <a:avLst/>
          </a:prstGeom>
        </p:spPr>
        <p:txBody>
          <a:bodyPr anchor="ctr"/>
          <a:lstStyle>
            <a:lvl1pPr algn="ctr">
              <a:defRPr sz="2400" cap="all" baseline="0">
                <a:solidFill>
                  <a:schemeClr val="bg1"/>
                </a:solidFill>
                <a:latin typeface="+mj-lt"/>
              </a:defRPr>
            </a:lvl1pPr>
          </a:lstStyle>
          <a:p>
            <a:pPr lvl="0"/>
            <a:r>
              <a:rPr lang="de-DE"/>
              <a:t>Mastertextformat bearbeiten</a:t>
            </a:r>
          </a:p>
        </p:txBody>
      </p:sp>
      <p:sp>
        <p:nvSpPr>
          <p:cNvPr id="41" name="Textplatzhalter 39"/>
          <p:cNvSpPr>
            <a:spLocks noGrp="1"/>
          </p:cNvSpPr>
          <p:nvPr>
            <p:ph type="body" sz="quarter" idx="14"/>
          </p:nvPr>
        </p:nvSpPr>
        <p:spPr>
          <a:xfrm>
            <a:off x="3105509" y="1922802"/>
            <a:ext cx="2096730" cy="1307506"/>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42" name="Textplatzhalter 39"/>
          <p:cNvSpPr>
            <a:spLocks noGrp="1"/>
          </p:cNvSpPr>
          <p:nvPr>
            <p:ph type="body" sz="quarter" idx="15"/>
          </p:nvPr>
        </p:nvSpPr>
        <p:spPr>
          <a:xfrm>
            <a:off x="3105509" y="3529252"/>
            <a:ext cx="2080988" cy="1265097"/>
          </a:xfrm>
          <a:prstGeom prst="rect">
            <a:avLst/>
          </a:prstGeom>
        </p:spPr>
        <p:txBody>
          <a:bodyPr anchor="ctr">
            <a:noAutofit/>
          </a:bodyPr>
          <a:lstStyle>
            <a:lvl1pPr algn="ctr">
              <a:defRPr lang="de-DE" sz="1600" b="0" i="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marL="0" lvl="0" indent="0" algn="ctr" defTabSz="914400" rtl="0" eaLnBrk="1" latinLnBrk="0" hangingPunct="1">
              <a:spcBef>
                <a:spcPts val="0"/>
              </a:spcBef>
              <a:spcAft>
                <a:spcPts val="600"/>
              </a:spcAft>
              <a:buFontTx/>
              <a:buNone/>
            </a:pPr>
            <a:r>
              <a:rPr lang="de-DE"/>
              <a:t>Mastertextformat bearbeiten</a:t>
            </a:r>
          </a:p>
        </p:txBody>
      </p:sp>
      <p:sp>
        <p:nvSpPr>
          <p:cNvPr id="44" name="Textplatzhalter 39"/>
          <p:cNvSpPr>
            <a:spLocks noGrp="1"/>
          </p:cNvSpPr>
          <p:nvPr>
            <p:ph type="body" sz="quarter" idx="17"/>
          </p:nvPr>
        </p:nvSpPr>
        <p:spPr>
          <a:xfrm>
            <a:off x="3105509" y="5093292"/>
            <a:ext cx="2089883" cy="1307508"/>
          </a:xfrm>
          <a:prstGeom prst="rect">
            <a:avLst/>
          </a:prstGeom>
        </p:spPr>
        <p:txBody>
          <a:bodyPr anchor="ctr">
            <a:noAutofit/>
          </a:bodyPr>
          <a:lstStyle>
            <a:lvl1pPr algn="ctr">
              <a:defRPr lang="de-DE" sz="1600" b="0" i="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marL="0" lvl="0" indent="0" algn="ctr" defTabSz="914400" rtl="0" eaLnBrk="1" latinLnBrk="0" hangingPunct="1">
              <a:spcBef>
                <a:spcPts val="0"/>
              </a:spcBef>
              <a:spcAft>
                <a:spcPts val="600"/>
              </a:spcAft>
              <a:buFontTx/>
              <a:buNone/>
            </a:pPr>
            <a:r>
              <a:rPr lang="de-DE"/>
              <a:t>Mastertextformat bearbeiten</a:t>
            </a:r>
          </a:p>
        </p:txBody>
      </p:sp>
      <p:sp>
        <p:nvSpPr>
          <p:cNvPr id="8" name="Textplatzhalter 7"/>
          <p:cNvSpPr>
            <a:spLocks noGrp="1"/>
          </p:cNvSpPr>
          <p:nvPr>
            <p:ph type="body" sz="quarter" idx="29" hasCustomPrompt="1"/>
          </p:nvPr>
        </p:nvSpPr>
        <p:spPr>
          <a:xfrm>
            <a:off x="5889103" y="1922802"/>
            <a:ext cx="5474314" cy="1307507"/>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defRPr sz="1600"/>
            </a:lvl1pPr>
          </a:lstStyle>
          <a:p>
            <a:pPr lvl="0"/>
            <a:r>
              <a:rPr lang="de-DE" dirty="0"/>
              <a:t>Formatvorlagen des Textmasters bearbeiten</a:t>
            </a:r>
          </a:p>
        </p:txBody>
      </p:sp>
      <p:sp>
        <p:nvSpPr>
          <p:cNvPr id="58" name="Textplatzhalter 7"/>
          <p:cNvSpPr>
            <a:spLocks noGrp="1"/>
          </p:cNvSpPr>
          <p:nvPr>
            <p:ph type="body" sz="quarter" idx="30"/>
          </p:nvPr>
        </p:nvSpPr>
        <p:spPr>
          <a:xfrm>
            <a:off x="5889103" y="3520511"/>
            <a:ext cx="5474314" cy="1290770"/>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60" name="Textplatzhalter 7"/>
          <p:cNvSpPr>
            <a:spLocks noGrp="1"/>
          </p:cNvSpPr>
          <p:nvPr>
            <p:ph type="body" sz="quarter" idx="32"/>
          </p:nvPr>
        </p:nvSpPr>
        <p:spPr>
          <a:xfrm>
            <a:off x="5889103" y="5087768"/>
            <a:ext cx="5474314" cy="1313032"/>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2" name="Titel 1">
            <a:extLst>
              <a:ext uri="{FF2B5EF4-FFF2-40B4-BE49-F238E27FC236}">
                <a16:creationId xmlns:a16="http://schemas.microsoft.com/office/drawing/2014/main" id="{0709374D-05F2-5E6E-10B0-0DEA6E4D41E5}"/>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15CCA08A-4A0B-6EC8-6775-16D34ACB7D92}"/>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39C6AB28-4438-A509-ECE5-E05C3B60EBD6}"/>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281255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verview 4">
    <p:spTree>
      <p:nvGrpSpPr>
        <p:cNvPr id="1" name=""/>
        <p:cNvGrpSpPr/>
        <p:nvPr/>
      </p:nvGrpSpPr>
      <p:grpSpPr>
        <a:xfrm>
          <a:off x="0" y="0"/>
          <a:ext cx="0" cy="0"/>
          <a:chOff x="0" y="0"/>
          <a:chExt cx="0" cy="0"/>
        </a:xfrm>
      </p:grpSpPr>
      <p:sp>
        <p:nvSpPr>
          <p:cNvPr id="30" name="Rechteck: abgerundete Ecken 29">
            <a:extLst>
              <a:ext uri="{FF2B5EF4-FFF2-40B4-BE49-F238E27FC236}">
                <a16:creationId xmlns:a16="http://schemas.microsoft.com/office/drawing/2014/main" id="{4EA75762-5B14-CBAB-41F8-77C4A2A1B463}"/>
              </a:ext>
            </a:extLst>
          </p:cNvPr>
          <p:cNvSpPr/>
          <p:nvPr userDrawn="1"/>
        </p:nvSpPr>
        <p:spPr>
          <a:xfrm>
            <a:off x="700679" y="1828799"/>
            <a:ext cx="2259658" cy="4650845"/>
          </a:xfrm>
          <a:prstGeom prst="roundRect">
            <a:avLst>
              <a:gd name="adj" fmla="val 4314"/>
            </a:avLst>
          </a:prstGeom>
          <a:solidFill>
            <a:srgbClr val="22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abgerundete Ecken 11">
            <a:extLst>
              <a:ext uri="{FF2B5EF4-FFF2-40B4-BE49-F238E27FC236}">
                <a16:creationId xmlns:a16="http://schemas.microsoft.com/office/drawing/2014/main" id="{A36225C6-4515-4247-951A-A91CE45DF5C1}"/>
              </a:ext>
            </a:extLst>
          </p:cNvPr>
          <p:cNvSpPr/>
          <p:nvPr userDrawn="1"/>
        </p:nvSpPr>
        <p:spPr>
          <a:xfrm>
            <a:off x="5757332" y="1828800"/>
            <a:ext cx="5765995" cy="1080000"/>
          </a:xfrm>
          <a:prstGeom prst="roundRect">
            <a:avLst>
              <a:gd name="adj" fmla="val 9537"/>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abgerundete Ecken 13">
            <a:extLst>
              <a:ext uri="{FF2B5EF4-FFF2-40B4-BE49-F238E27FC236}">
                <a16:creationId xmlns:a16="http://schemas.microsoft.com/office/drawing/2014/main" id="{101B71CF-0D91-9C42-ADE1-C72F09380ADA}"/>
              </a:ext>
            </a:extLst>
          </p:cNvPr>
          <p:cNvSpPr/>
          <p:nvPr userDrawn="1"/>
        </p:nvSpPr>
        <p:spPr>
          <a:xfrm>
            <a:off x="3053210" y="1828800"/>
            <a:ext cx="2211207" cy="1080000"/>
          </a:xfrm>
          <a:prstGeom prst="roundRect">
            <a:avLst>
              <a:gd name="adj" fmla="val 12211"/>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1" name="Gerade Verbindung 16">
            <a:extLst>
              <a:ext uri="{FF2B5EF4-FFF2-40B4-BE49-F238E27FC236}">
                <a16:creationId xmlns:a16="http://schemas.microsoft.com/office/drawing/2014/main" id="{26709F04-F583-DB40-954B-0868FC877D7E}"/>
              </a:ext>
            </a:extLst>
          </p:cNvPr>
          <p:cNvCxnSpPr>
            <a:cxnSpLocks/>
          </p:cNvCxnSpPr>
          <p:nvPr userDrawn="1"/>
        </p:nvCxnSpPr>
        <p:spPr bwMode="gray">
          <a:xfrm>
            <a:off x="5264753" y="2357597"/>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8" name="Textplatzhalter 37"/>
          <p:cNvSpPr>
            <a:spLocks noGrp="1"/>
          </p:cNvSpPr>
          <p:nvPr>
            <p:ph type="body" sz="quarter" idx="13"/>
          </p:nvPr>
        </p:nvSpPr>
        <p:spPr>
          <a:xfrm>
            <a:off x="950546" y="2002746"/>
            <a:ext cx="1769423" cy="4302950"/>
          </a:xfrm>
          <a:prstGeom prst="rect">
            <a:avLst/>
          </a:prstGeom>
        </p:spPr>
        <p:txBody>
          <a:bodyPr anchor="ctr"/>
          <a:lstStyle>
            <a:lvl1pPr algn="ctr">
              <a:defRPr sz="2400" cap="all" baseline="0">
                <a:solidFill>
                  <a:schemeClr val="bg1"/>
                </a:solidFill>
                <a:latin typeface="+mj-lt"/>
              </a:defRPr>
            </a:lvl1pPr>
          </a:lstStyle>
          <a:p>
            <a:pPr lvl="0"/>
            <a:r>
              <a:rPr lang="de-DE"/>
              <a:t>Mastertextformat bearbeiten</a:t>
            </a:r>
          </a:p>
        </p:txBody>
      </p:sp>
      <p:sp>
        <p:nvSpPr>
          <p:cNvPr id="41" name="Textplatzhalter 39"/>
          <p:cNvSpPr>
            <a:spLocks noGrp="1"/>
          </p:cNvSpPr>
          <p:nvPr>
            <p:ph type="body" sz="quarter" idx="14"/>
          </p:nvPr>
        </p:nvSpPr>
        <p:spPr>
          <a:xfrm>
            <a:off x="3105509" y="1922802"/>
            <a:ext cx="2096730" cy="891419"/>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8" name="Textplatzhalter 7"/>
          <p:cNvSpPr>
            <a:spLocks noGrp="1"/>
          </p:cNvSpPr>
          <p:nvPr>
            <p:ph type="body" sz="quarter" idx="29"/>
          </p:nvPr>
        </p:nvSpPr>
        <p:spPr>
          <a:xfrm>
            <a:off x="5889103" y="1922802"/>
            <a:ext cx="5474314" cy="891419"/>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2" name="Titel 1">
            <a:extLst>
              <a:ext uri="{FF2B5EF4-FFF2-40B4-BE49-F238E27FC236}">
                <a16:creationId xmlns:a16="http://schemas.microsoft.com/office/drawing/2014/main" id="{0709374D-05F2-5E6E-10B0-0DEA6E4D41E5}"/>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15CCA08A-4A0B-6EC8-6775-16D34ACB7D92}"/>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39C6AB28-4438-A509-ECE5-E05C3B60EBD6}"/>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5" name="Rechteck: abgerundete Ecken 4">
            <a:extLst>
              <a:ext uri="{FF2B5EF4-FFF2-40B4-BE49-F238E27FC236}">
                <a16:creationId xmlns:a16="http://schemas.microsoft.com/office/drawing/2014/main" id="{569F1C9A-B97A-AB49-C9B8-B35D84A13CE2}"/>
              </a:ext>
            </a:extLst>
          </p:cNvPr>
          <p:cNvSpPr/>
          <p:nvPr userDrawn="1"/>
        </p:nvSpPr>
        <p:spPr>
          <a:xfrm>
            <a:off x="5757332" y="5402735"/>
            <a:ext cx="5765995" cy="1080000"/>
          </a:xfrm>
          <a:prstGeom prst="roundRect">
            <a:avLst>
              <a:gd name="adj" fmla="val 10429"/>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6" name="Rechteck: abgerundete Ecken 5">
            <a:extLst>
              <a:ext uri="{FF2B5EF4-FFF2-40B4-BE49-F238E27FC236}">
                <a16:creationId xmlns:a16="http://schemas.microsoft.com/office/drawing/2014/main" id="{EC26CBC0-DB56-D28B-B89E-5D81E116FFDD}"/>
              </a:ext>
            </a:extLst>
          </p:cNvPr>
          <p:cNvSpPr/>
          <p:nvPr userDrawn="1"/>
        </p:nvSpPr>
        <p:spPr>
          <a:xfrm>
            <a:off x="3053210" y="5402735"/>
            <a:ext cx="2211207" cy="1080000"/>
          </a:xfrm>
          <a:prstGeom prst="roundRect">
            <a:avLst>
              <a:gd name="adj" fmla="val 13993"/>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7" name="Gerade Verbindung 16">
            <a:extLst>
              <a:ext uri="{FF2B5EF4-FFF2-40B4-BE49-F238E27FC236}">
                <a16:creationId xmlns:a16="http://schemas.microsoft.com/office/drawing/2014/main" id="{D3BC374C-A302-0FC1-4820-B635385BBBE2}"/>
              </a:ext>
            </a:extLst>
          </p:cNvPr>
          <p:cNvCxnSpPr>
            <a:cxnSpLocks/>
          </p:cNvCxnSpPr>
          <p:nvPr userDrawn="1"/>
        </p:nvCxnSpPr>
        <p:spPr bwMode="gray">
          <a:xfrm>
            <a:off x="5264753" y="5931532"/>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9" name="Textplatzhalter 39">
            <a:extLst>
              <a:ext uri="{FF2B5EF4-FFF2-40B4-BE49-F238E27FC236}">
                <a16:creationId xmlns:a16="http://schemas.microsoft.com/office/drawing/2014/main" id="{CDECB0A7-B60F-2886-72D0-F0D8D43F4FBF}"/>
              </a:ext>
            </a:extLst>
          </p:cNvPr>
          <p:cNvSpPr>
            <a:spLocks noGrp="1"/>
          </p:cNvSpPr>
          <p:nvPr>
            <p:ph type="body" sz="quarter" idx="42"/>
          </p:nvPr>
        </p:nvSpPr>
        <p:spPr>
          <a:xfrm>
            <a:off x="3105509" y="5496737"/>
            <a:ext cx="2096730" cy="891419"/>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10" name="Textplatzhalter 7">
            <a:extLst>
              <a:ext uri="{FF2B5EF4-FFF2-40B4-BE49-F238E27FC236}">
                <a16:creationId xmlns:a16="http://schemas.microsoft.com/office/drawing/2014/main" id="{92759DEC-16E5-37C0-D3D7-45E663827C6D}"/>
              </a:ext>
            </a:extLst>
          </p:cNvPr>
          <p:cNvSpPr>
            <a:spLocks noGrp="1"/>
          </p:cNvSpPr>
          <p:nvPr>
            <p:ph type="body" sz="quarter" idx="43"/>
          </p:nvPr>
        </p:nvSpPr>
        <p:spPr>
          <a:xfrm>
            <a:off x="5889103" y="5496737"/>
            <a:ext cx="5474314" cy="891419"/>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11" name="Rechteck: abgerundete Ecken 10">
            <a:extLst>
              <a:ext uri="{FF2B5EF4-FFF2-40B4-BE49-F238E27FC236}">
                <a16:creationId xmlns:a16="http://schemas.microsoft.com/office/drawing/2014/main" id="{7E856332-3655-B1DD-19E1-469B8FBC862C}"/>
              </a:ext>
            </a:extLst>
          </p:cNvPr>
          <p:cNvSpPr/>
          <p:nvPr userDrawn="1"/>
        </p:nvSpPr>
        <p:spPr>
          <a:xfrm>
            <a:off x="5757668" y="3021492"/>
            <a:ext cx="5765995" cy="1080000"/>
          </a:xfrm>
          <a:prstGeom prst="roundRect">
            <a:avLst>
              <a:gd name="adj" fmla="val 7755"/>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6" name="Rechteck: abgerundete Ecken 15">
            <a:extLst>
              <a:ext uri="{FF2B5EF4-FFF2-40B4-BE49-F238E27FC236}">
                <a16:creationId xmlns:a16="http://schemas.microsoft.com/office/drawing/2014/main" id="{014AEB90-EF5E-E8BB-80EC-ADA095FBF8D4}"/>
              </a:ext>
            </a:extLst>
          </p:cNvPr>
          <p:cNvSpPr/>
          <p:nvPr userDrawn="1"/>
        </p:nvSpPr>
        <p:spPr>
          <a:xfrm>
            <a:off x="3053546" y="3020112"/>
            <a:ext cx="2211207" cy="1080000"/>
          </a:xfrm>
          <a:prstGeom prst="roundRect">
            <a:avLst>
              <a:gd name="adj" fmla="val 13102"/>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17" name="Gerade Verbindung 16">
            <a:extLst>
              <a:ext uri="{FF2B5EF4-FFF2-40B4-BE49-F238E27FC236}">
                <a16:creationId xmlns:a16="http://schemas.microsoft.com/office/drawing/2014/main" id="{86EA4EA3-E3AC-0F44-AD87-8C977CFE9A0D}"/>
              </a:ext>
            </a:extLst>
          </p:cNvPr>
          <p:cNvCxnSpPr>
            <a:cxnSpLocks/>
          </p:cNvCxnSpPr>
          <p:nvPr userDrawn="1"/>
        </p:nvCxnSpPr>
        <p:spPr bwMode="gray">
          <a:xfrm>
            <a:off x="5265089" y="3550289"/>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9" name="Textplatzhalter 39">
            <a:extLst>
              <a:ext uri="{FF2B5EF4-FFF2-40B4-BE49-F238E27FC236}">
                <a16:creationId xmlns:a16="http://schemas.microsoft.com/office/drawing/2014/main" id="{05DB06A3-43B6-09DE-D226-03F1C2C6557F}"/>
              </a:ext>
            </a:extLst>
          </p:cNvPr>
          <p:cNvSpPr>
            <a:spLocks noGrp="1"/>
          </p:cNvSpPr>
          <p:nvPr>
            <p:ph type="body" sz="quarter" idx="44"/>
          </p:nvPr>
        </p:nvSpPr>
        <p:spPr>
          <a:xfrm>
            <a:off x="3105845" y="3115494"/>
            <a:ext cx="2096730" cy="891419"/>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23" name="Textplatzhalter 7">
            <a:extLst>
              <a:ext uri="{FF2B5EF4-FFF2-40B4-BE49-F238E27FC236}">
                <a16:creationId xmlns:a16="http://schemas.microsoft.com/office/drawing/2014/main" id="{29CD4D73-7BE6-3D69-BC02-97B38045129E}"/>
              </a:ext>
            </a:extLst>
          </p:cNvPr>
          <p:cNvSpPr>
            <a:spLocks noGrp="1"/>
          </p:cNvSpPr>
          <p:nvPr>
            <p:ph type="body" sz="quarter" idx="45"/>
          </p:nvPr>
        </p:nvSpPr>
        <p:spPr>
          <a:xfrm>
            <a:off x="5889439" y="3115494"/>
            <a:ext cx="5474314" cy="891419"/>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25" name="Rechteck: abgerundete Ecken 24">
            <a:extLst>
              <a:ext uri="{FF2B5EF4-FFF2-40B4-BE49-F238E27FC236}">
                <a16:creationId xmlns:a16="http://schemas.microsoft.com/office/drawing/2014/main" id="{6B35B6E8-6AEE-06F3-AE4E-4B0798173845}"/>
              </a:ext>
            </a:extLst>
          </p:cNvPr>
          <p:cNvSpPr/>
          <p:nvPr userDrawn="1"/>
        </p:nvSpPr>
        <p:spPr>
          <a:xfrm>
            <a:off x="5757332" y="4218350"/>
            <a:ext cx="5765995" cy="1080000"/>
          </a:xfrm>
          <a:prstGeom prst="roundRect">
            <a:avLst>
              <a:gd name="adj" fmla="val 8646"/>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6" name="Rechteck: abgerundete Ecken 25">
            <a:extLst>
              <a:ext uri="{FF2B5EF4-FFF2-40B4-BE49-F238E27FC236}">
                <a16:creationId xmlns:a16="http://schemas.microsoft.com/office/drawing/2014/main" id="{7D4FBC1A-263B-BE4B-A8C2-19726226B024}"/>
              </a:ext>
            </a:extLst>
          </p:cNvPr>
          <p:cNvSpPr/>
          <p:nvPr userDrawn="1"/>
        </p:nvSpPr>
        <p:spPr>
          <a:xfrm>
            <a:off x="3053210" y="4211424"/>
            <a:ext cx="2211207" cy="1080000"/>
          </a:xfrm>
          <a:prstGeom prst="roundRect">
            <a:avLst>
              <a:gd name="adj" fmla="val 12211"/>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7" name="Gerade Verbindung 16">
            <a:extLst>
              <a:ext uri="{FF2B5EF4-FFF2-40B4-BE49-F238E27FC236}">
                <a16:creationId xmlns:a16="http://schemas.microsoft.com/office/drawing/2014/main" id="{03F6AF06-49A7-B342-A13C-6C45C77DEAC8}"/>
              </a:ext>
            </a:extLst>
          </p:cNvPr>
          <p:cNvCxnSpPr>
            <a:cxnSpLocks/>
          </p:cNvCxnSpPr>
          <p:nvPr userDrawn="1"/>
        </p:nvCxnSpPr>
        <p:spPr bwMode="gray">
          <a:xfrm>
            <a:off x="5264753" y="4747147"/>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8" name="Textplatzhalter 39">
            <a:extLst>
              <a:ext uri="{FF2B5EF4-FFF2-40B4-BE49-F238E27FC236}">
                <a16:creationId xmlns:a16="http://schemas.microsoft.com/office/drawing/2014/main" id="{F9FDA43A-A1F2-DB24-FC54-F6F36AF6C4D2}"/>
              </a:ext>
            </a:extLst>
          </p:cNvPr>
          <p:cNvSpPr>
            <a:spLocks noGrp="1"/>
          </p:cNvSpPr>
          <p:nvPr>
            <p:ph type="body" sz="quarter" idx="46"/>
          </p:nvPr>
        </p:nvSpPr>
        <p:spPr>
          <a:xfrm>
            <a:off x="3105509" y="4312352"/>
            <a:ext cx="2096730" cy="891419"/>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29" name="Textplatzhalter 7">
            <a:extLst>
              <a:ext uri="{FF2B5EF4-FFF2-40B4-BE49-F238E27FC236}">
                <a16:creationId xmlns:a16="http://schemas.microsoft.com/office/drawing/2014/main" id="{73CCFBEB-414F-A90B-F069-C1AF3D3BB482}"/>
              </a:ext>
            </a:extLst>
          </p:cNvPr>
          <p:cNvSpPr>
            <a:spLocks noGrp="1"/>
          </p:cNvSpPr>
          <p:nvPr>
            <p:ph type="body" sz="quarter" idx="47"/>
          </p:nvPr>
        </p:nvSpPr>
        <p:spPr>
          <a:xfrm>
            <a:off x="5889103" y="4312352"/>
            <a:ext cx="5474314" cy="891419"/>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Tree>
    <p:extLst>
      <p:ext uri="{BB962C8B-B14F-4D97-AF65-F5344CB8AC3E}">
        <p14:creationId xmlns:p14="http://schemas.microsoft.com/office/powerpoint/2010/main" val="286125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verview 5">
    <p:spTree>
      <p:nvGrpSpPr>
        <p:cNvPr id="1" name=""/>
        <p:cNvGrpSpPr/>
        <p:nvPr/>
      </p:nvGrpSpPr>
      <p:grpSpPr>
        <a:xfrm>
          <a:off x="0" y="0"/>
          <a:ext cx="0" cy="0"/>
          <a:chOff x="0" y="0"/>
          <a:chExt cx="0" cy="0"/>
        </a:xfrm>
      </p:grpSpPr>
      <p:sp>
        <p:nvSpPr>
          <p:cNvPr id="30" name="Rechteck: abgerundete Ecken 29">
            <a:extLst>
              <a:ext uri="{FF2B5EF4-FFF2-40B4-BE49-F238E27FC236}">
                <a16:creationId xmlns:a16="http://schemas.microsoft.com/office/drawing/2014/main" id="{843CE419-666D-594F-1513-40064D66D62D}"/>
              </a:ext>
            </a:extLst>
          </p:cNvPr>
          <p:cNvSpPr/>
          <p:nvPr userDrawn="1"/>
        </p:nvSpPr>
        <p:spPr>
          <a:xfrm>
            <a:off x="700679" y="1828799"/>
            <a:ext cx="2259658" cy="4650845"/>
          </a:xfrm>
          <a:prstGeom prst="roundRect">
            <a:avLst>
              <a:gd name="adj" fmla="val 4314"/>
            </a:avLst>
          </a:prstGeom>
          <a:solidFill>
            <a:srgbClr val="222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abgerundete Ecken 11">
            <a:extLst>
              <a:ext uri="{FF2B5EF4-FFF2-40B4-BE49-F238E27FC236}">
                <a16:creationId xmlns:a16="http://schemas.microsoft.com/office/drawing/2014/main" id="{A36225C6-4515-4247-951A-A91CE45DF5C1}"/>
              </a:ext>
            </a:extLst>
          </p:cNvPr>
          <p:cNvSpPr/>
          <p:nvPr userDrawn="1"/>
        </p:nvSpPr>
        <p:spPr>
          <a:xfrm>
            <a:off x="5757332" y="1828800"/>
            <a:ext cx="5765995" cy="792000"/>
          </a:xfrm>
          <a:prstGeom prst="roundRect">
            <a:avLst>
              <a:gd name="adj" fmla="val 15452"/>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abgerundete Ecken 13">
            <a:extLst>
              <a:ext uri="{FF2B5EF4-FFF2-40B4-BE49-F238E27FC236}">
                <a16:creationId xmlns:a16="http://schemas.microsoft.com/office/drawing/2014/main" id="{101B71CF-0D91-9C42-ADE1-C72F09380ADA}"/>
              </a:ext>
            </a:extLst>
          </p:cNvPr>
          <p:cNvSpPr/>
          <p:nvPr userDrawn="1"/>
        </p:nvSpPr>
        <p:spPr>
          <a:xfrm>
            <a:off x="3053210" y="1828800"/>
            <a:ext cx="2211207" cy="792000"/>
          </a:xfrm>
          <a:prstGeom prst="roundRect">
            <a:avLst>
              <a:gd name="adj" fmla="val 16667"/>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1" name="Gerade Verbindung 16">
            <a:extLst>
              <a:ext uri="{FF2B5EF4-FFF2-40B4-BE49-F238E27FC236}">
                <a16:creationId xmlns:a16="http://schemas.microsoft.com/office/drawing/2014/main" id="{26709F04-F583-DB40-954B-0868FC877D7E}"/>
              </a:ext>
            </a:extLst>
          </p:cNvPr>
          <p:cNvCxnSpPr>
            <a:cxnSpLocks/>
          </p:cNvCxnSpPr>
          <p:nvPr userDrawn="1"/>
        </p:nvCxnSpPr>
        <p:spPr bwMode="gray">
          <a:xfrm>
            <a:off x="5264753" y="2215554"/>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8" name="Textplatzhalter 37"/>
          <p:cNvSpPr>
            <a:spLocks noGrp="1"/>
          </p:cNvSpPr>
          <p:nvPr>
            <p:ph type="body" sz="quarter" idx="13"/>
          </p:nvPr>
        </p:nvSpPr>
        <p:spPr>
          <a:xfrm>
            <a:off x="950546" y="2002746"/>
            <a:ext cx="1769423" cy="4302950"/>
          </a:xfrm>
          <a:prstGeom prst="rect">
            <a:avLst/>
          </a:prstGeom>
        </p:spPr>
        <p:txBody>
          <a:bodyPr anchor="ctr"/>
          <a:lstStyle>
            <a:lvl1pPr algn="ctr">
              <a:defRPr sz="2400" cap="all" baseline="0">
                <a:solidFill>
                  <a:schemeClr val="bg1"/>
                </a:solidFill>
                <a:latin typeface="+mj-lt"/>
              </a:defRPr>
            </a:lvl1pPr>
          </a:lstStyle>
          <a:p>
            <a:pPr lvl="0"/>
            <a:r>
              <a:rPr lang="de-DE"/>
              <a:t>Mastertextformat bearbeiten</a:t>
            </a:r>
          </a:p>
        </p:txBody>
      </p:sp>
      <p:sp>
        <p:nvSpPr>
          <p:cNvPr id="41" name="Textplatzhalter 39"/>
          <p:cNvSpPr>
            <a:spLocks noGrp="1"/>
          </p:cNvSpPr>
          <p:nvPr>
            <p:ph type="body" sz="quarter" idx="14"/>
          </p:nvPr>
        </p:nvSpPr>
        <p:spPr>
          <a:xfrm>
            <a:off x="3105509" y="1922803"/>
            <a:ext cx="2096730" cy="619978"/>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8" name="Textplatzhalter 7"/>
          <p:cNvSpPr>
            <a:spLocks noGrp="1"/>
          </p:cNvSpPr>
          <p:nvPr>
            <p:ph type="body" sz="quarter" idx="29"/>
          </p:nvPr>
        </p:nvSpPr>
        <p:spPr>
          <a:xfrm>
            <a:off x="5889103" y="1922803"/>
            <a:ext cx="5474314" cy="619978"/>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2" name="Titel 1">
            <a:extLst>
              <a:ext uri="{FF2B5EF4-FFF2-40B4-BE49-F238E27FC236}">
                <a16:creationId xmlns:a16="http://schemas.microsoft.com/office/drawing/2014/main" id="{0709374D-05F2-5E6E-10B0-0DEA6E4D41E5}"/>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15CCA08A-4A0B-6EC8-6775-16D34ACB7D92}"/>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39C6AB28-4438-A509-ECE5-E05C3B60EBD6}"/>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5" name="Rechteck: abgerundete Ecken 4">
            <a:extLst>
              <a:ext uri="{FF2B5EF4-FFF2-40B4-BE49-F238E27FC236}">
                <a16:creationId xmlns:a16="http://schemas.microsoft.com/office/drawing/2014/main" id="{569F1C9A-B97A-AB49-C9B8-B35D84A13CE2}"/>
              </a:ext>
            </a:extLst>
          </p:cNvPr>
          <p:cNvSpPr/>
          <p:nvPr userDrawn="1"/>
        </p:nvSpPr>
        <p:spPr>
          <a:xfrm>
            <a:off x="5758004" y="5693059"/>
            <a:ext cx="5765995" cy="792000"/>
          </a:xfrm>
          <a:prstGeom prst="roundRect">
            <a:avLst>
              <a:gd name="adj" fmla="val 11806"/>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6" name="Rechteck: abgerundete Ecken 5">
            <a:extLst>
              <a:ext uri="{FF2B5EF4-FFF2-40B4-BE49-F238E27FC236}">
                <a16:creationId xmlns:a16="http://schemas.microsoft.com/office/drawing/2014/main" id="{EC26CBC0-DB56-D28B-B89E-5D81E116FFDD}"/>
              </a:ext>
            </a:extLst>
          </p:cNvPr>
          <p:cNvSpPr/>
          <p:nvPr userDrawn="1"/>
        </p:nvSpPr>
        <p:spPr>
          <a:xfrm>
            <a:off x="3053882" y="5693059"/>
            <a:ext cx="2211207" cy="792000"/>
          </a:xfrm>
          <a:prstGeom prst="roundRect">
            <a:avLst>
              <a:gd name="adj" fmla="val 13021"/>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7" name="Gerade Verbindung 16">
            <a:extLst>
              <a:ext uri="{FF2B5EF4-FFF2-40B4-BE49-F238E27FC236}">
                <a16:creationId xmlns:a16="http://schemas.microsoft.com/office/drawing/2014/main" id="{D3BC374C-A302-0FC1-4820-B635385BBBE2}"/>
              </a:ext>
            </a:extLst>
          </p:cNvPr>
          <p:cNvCxnSpPr>
            <a:cxnSpLocks/>
          </p:cNvCxnSpPr>
          <p:nvPr userDrawn="1"/>
        </p:nvCxnSpPr>
        <p:spPr bwMode="gray">
          <a:xfrm>
            <a:off x="5265425" y="6079813"/>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9" name="Textplatzhalter 39">
            <a:extLst>
              <a:ext uri="{FF2B5EF4-FFF2-40B4-BE49-F238E27FC236}">
                <a16:creationId xmlns:a16="http://schemas.microsoft.com/office/drawing/2014/main" id="{CDECB0A7-B60F-2886-72D0-F0D8D43F4FBF}"/>
              </a:ext>
            </a:extLst>
          </p:cNvPr>
          <p:cNvSpPr>
            <a:spLocks noGrp="1"/>
          </p:cNvSpPr>
          <p:nvPr>
            <p:ph type="body" sz="quarter" idx="42"/>
          </p:nvPr>
        </p:nvSpPr>
        <p:spPr>
          <a:xfrm>
            <a:off x="3106181" y="5787062"/>
            <a:ext cx="2096730" cy="619978"/>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10" name="Textplatzhalter 7">
            <a:extLst>
              <a:ext uri="{FF2B5EF4-FFF2-40B4-BE49-F238E27FC236}">
                <a16:creationId xmlns:a16="http://schemas.microsoft.com/office/drawing/2014/main" id="{92759DEC-16E5-37C0-D3D7-45E663827C6D}"/>
              </a:ext>
            </a:extLst>
          </p:cNvPr>
          <p:cNvSpPr>
            <a:spLocks noGrp="1"/>
          </p:cNvSpPr>
          <p:nvPr>
            <p:ph type="body" sz="quarter" idx="43"/>
          </p:nvPr>
        </p:nvSpPr>
        <p:spPr>
          <a:xfrm>
            <a:off x="5889775" y="5787062"/>
            <a:ext cx="5474314" cy="619978"/>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11" name="Rechteck: abgerundete Ecken 10">
            <a:extLst>
              <a:ext uri="{FF2B5EF4-FFF2-40B4-BE49-F238E27FC236}">
                <a16:creationId xmlns:a16="http://schemas.microsoft.com/office/drawing/2014/main" id="{7E856332-3655-B1DD-19E1-469B8FBC862C}"/>
              </a:ext>
            </a:extLst>
          </p:cNvPr>
          <p:cNvSpPr/>
          <p:nvPr userDrawn="1"/>
        </p:nvSpPr>
        <p:spPr>
          <a:xfrm>
            <a:off x="5759684" y="2799888"/>
            <a:ext cx="5765995" cy="792000"/>
          </a:xfrm>
          <a:prstGeom prst="roundRect">
            <a:avLst>
              <a:gd name="adj" fmla="val 11806"/>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6" name="Rechteck: abgerundete Ecken 15">
            <a:extLst>
              <a:ext uri="{FF2B5EF4-FFF2-40B4-BE49-F238E27FC236}">
                <a16:creationId xmlns:a16="http://schemas.microsoft.com/office/drawing/2014/main" id="{014AEB90-EF5E-E8BB-80EC-ADA095FBF8D4}"/>
              </a:ext>
            </a:extLst>
          </p:cNvPr>
          <p:cNvSpPr/>
          <p:nvPr userDrawn="1"/>
        </p:nvSpPr>
        <p:spPr>
          <a:xfrm>
            <a:off x="3055562" y="2798508"/>
            <a:ext cx="2211207" cy="792000"/>
          </a:xfrm>
          <a:prstGeom prst="roundRect">
            <a:avLst>
              <a:gd name="adj" fmla="val 14236"/>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17" name="Gerade Verbindung 16">
            <a:extLst>
              <a:ext uri="{FF2B5EF4-FFF2-40B4-BE49-F238E27FC236}">
                <a16:creationId xmlns:a16="http://schemas.microsoft.com/office/drawing/2014/main" id="{86EA4EA3-E3AC-0F44-AD87-8C977CFE9A0D}"/>
              </a:ext>
            </a:extLst>
          </p:cNvPr>
          <p:cNvCxnSpPr>
            <a:cxnSpLocks/>
          </p:cNvCxnSpPr>
          <p:nvPr userDrawn="1"/>
        </p:nvCxnSpPr>
        <p:spPr bwMode="gray">
          <a:xfrm>
            <a:off x="5267105" y="3186642"/>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9" name="Textplatzhalter 39">
            <a:extLst>
              <a:ext uri="{FF2B5EF4-FFF2-40B4-BE49-F238E27FC236}">
                <a16:creationId xmlns:a16="http://schemas.microsoft.com/office/drawing/2014/main" id="{05DB06A3-43B6-09DE-D226-03F1C2C6557F}"/>
              </a:ext>
            </a:extLst>
          </p:cNvPr>
          <p:cNvSpPr>
            <a:spLocks noGrp="1"/>
          </p:cNvSpPr>
          <p:nvPr>
            <p:ph type="body" sz="quarter" idx="44"/>
          </p:nvPr>
        </p:nvSpPr>
        <p:spPr>
          <a:xfrm>
            <a:off x="3107861" y="2893891"/>
            <a:ext cx="2096730" cy="619978"/>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23" name="Textplatzhalter 7">
            <a:extLst>
              <a:ext uri="{FF2B5EF4-FFF2-40B4-BE49-F238E27FC236}">
                <a16:creationId xmlns:a16="http://schemas.microsoft.com/office/drawing/2014/main" id="{29CD4D73-7BE6-3D69-BC02-97B38045129E}"/>
              </a:ext>
            </a:extLst>
          </p:cNvPr>
          <p:cNvSpPr>
            <a:spLocks noGrp="1"/>
          </p:cNvSpPr>
          <p:nvPr>
            <p:ph type="body" sz="quarter" idx="45"/>
          </p:nvPr>
        </p:nvSpPr>
        <p:spPr>
          <a:xfrm>
            <a:off x="5891455" y="2893891"/>
            <a:ext cx="5474314" cy="619978"/>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25" name="Rechteck: abgerundete Ecken 24">
            <a:extLst>
              <a:ext uri="{FF2B5EF4-FFF2-40B4-BE49-F238E27FC236}">
                <a16:creationId xmlns:a16="http://schemas.microsoft.com/office/drawing/2014/main" id="{6B35B6E8-6AEE-06F3-AE4E-4B0798173845}"/>
              </a:ext>
            </a:extLst>
          </p:cNvPr>
          <p:cNvSpPr/>
          <p:nvPr userDrawn="1"/>
        </p:nvSpPr>
        <p:spPr>
          <a:xfrm>
            <a:off x="5759348" y="3762390"/>
            <a:ext cx="5765995" cy="792000"/>
          </a:xfrm>
          <a:prstGeom prst="roundRect">
            <a:avLst>
              <a:gd name="adj" fmla="val 14236"/>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6" name="Rechteck: abgerundete Ecken 25">
            <a:extLst>
              <a:ext uri="{FF2B5EF4-FFF2-40B4-BE49-F238E27FC236}">
                <a16:creationId xmlns:a16="http://schemas.microsoft.com/office/drawing/2014/main" id="{7D4FBC1A-263B-BE4B-A8C2-19726226B024}"/>
              </a:ext>
            </a:extLst>
          </p:cNvPr>
          <p:cNvSpPr/>
          <p:nvPr userDrawn="1"/>
        </p:nvSpPr>
        <p:spPr>
          <a:xfrm>
            <a:off x="3055226" y="3755464"/>
            <a:ext cx="2211207" cy="792000"/>
          </a:xfrm>
          <a:prstGeom prst="roundRect">
            <a:avLst>
              <a:gd name="adj" fmla="val 15452"/>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7" name="Gerade Verbindung 16">
            <a:extLst>
              <a:ext uri="{FF2B5EF4-FFF2-40B4-BE49-F238E27FC236}">
                <a16:creationId xmlns:a16="http://schemas.microsoft.com/office/drawing/2014/main" id="{03F6AF06-49A7-B342-A13C-6C45C77DEAC8}"/>
              </a:ext>
            </a:extLst>
          </p:cNvPr>
          <p:cNvCxnSpPr>
            <a:cxnSpLocks/>
          </p:cNvCxnSpPr>
          <p:nvPr userDrawn="1"/>
        </p:nvCxnSpPr>
        <p:spPr bwMode="gray">
          <a:xfrm>
            <a:off x="5266769" y="4149144"/>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8" name="Textplatzhalter 39">
            <a:extLst>
              <a:ext uri="{FF2B5EF4-FFF2-40B4-BE49-F238E27FC236}">
                <a16:creationId xmlns:a16="http://schemas.microsoft.com/office/drawing/2014/main" id="{F9FDA43A-A1F2-DB24-FC54-F6F36AF6C4D2}"/>
              </a:ext>
            </a:extLst>
          </p:cNvPr>
          <p:cNvSpPr>
            <a:spLocks noGrp="1"/>
          </p:cNvSpPr>
          <p:nvPr>
            <p:ph type="body" sz="quarter" idx="46"/>
          </p:nvPr>
        </p:nvSpPr>
        <p:spPr>
          <a:xfrm>
            <a:off x="3107525" y="3856393"/>
            <a:ext cx="2096730" cy="619978"/>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29" name="Textplatzhalter 7">
            <a:extLst>
              <a:ext uri="{FF2B5EF4-FFF2-40B4-BE49-F238E27FC236}">
                <a16:creationId xmlns:a16="http://schemas.microsoft.com/office/drawing/2014/main" id="{73CCFBEB-414F-A90B-F069-C1AF3D3BB482}"/>
              </a:ext>
            </a:extLst>
          </p:cNvPr>
          <p:cNvSpPr>
            <a:spLocks noGrp="1"/>
          </p:cNvSpPr>
          <p:nvPr>
            <p:ph type="body" sz="quarter" idx="47"/>
          </p:nvPr>
        </p:nvSpPr>
        <p:spPr>
          <a:xfrm>
            <a:off x="5891119" y="3856393"/>
            <a:ext cx="5474314" cy="619978"/>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
        <p:nvSpPr>
          <p:cNvPr id="15" name="Rechteck: abgerundete Ecken 14">
            <a:extLst>
              <a:ext uri="{FF2B5EF4-FFF2-40B4-BE49-F238E27FC236}">
                <a16:creationId xmlns:a16="http://schemas.microsoft.com/office/drawing/2014/main" id="{3CCC417E-8A15-829B-B200-0BD4CC0DE33E}"/>
              </a:ext>
            </a:extLst>
          </p:cNvPr>
          <p:cNvSpPr/>
          <p:nvPr userDrawn="1"/>
        </p:nvSpPr>
        <p:spPr>
          <a:xfrm>
            <a:off x="5759012" y="4730941"/>
            <a:ext cx="5765995" cy="792000"/>
          </a:xfrm>
          <a:prstGeom prst="roundRect">
            <a:avLst>
              <a:gd name="adj" fmla="val 10591"/>
            </a:avLst>
          </a:prstGeom>
          <a:solidFill>
            <a:schemeClr val="accent3">
              <a:alpha val="40000"/>
            </a:schemeClr>
          </a:solidFill>
          <a:ln w="63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8" name="Rechteck: abgerundete Ecken 17">
            <a:extLst>
              <a:ext uri="{FF2B5EF4-FFF2-40B4-BE49-F238E27FC236}">
                <a16:creationId xmlns:a16="http://schemas.microsoft.com/office/drawing/2014/main" id="{E085DA45-A5E5-7303-0AEE-A8597B1C1A97}"/>
              </a:ext>
            </a:extLst>
          </p:cNvPr>
          <p:cNvSpPr/>
          <p:nvPr userDrawn="1"/>
        </p:nvSpPr>
        <p:spPr>
          <a:xfrm>
            <a:off x="3054890" y="4724015"/>
            <a:ext cx="2211207" cy="792000"/>
          </a:xfrm>
          <a:prstGeom prst="roundRect">
            <a:avLst>
              <a:gd name="adj" fmla="val 17882"/>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cxnSp>
        <p:nvCxnSpPr>
          <p:cNvPr id="20" name="Gerade Verbindung 16">
            <a:extLst>
              <a:ext uri="{FF2B5EF4-FFF2-40B4-BE49-F238E27FC236}">
                <a16:creationId xmlns:a16="http://schemas.microsoft.com/office/drawing/2014/main" id="{5829A84C-AAFA-FAC6-9065-B6AF61E443AA}"/>
              </a:ext>
            </a:extLst>
          </p:cNvPr>
          <p:cNvCxnSpPr>
            <a:cxnSpLocks/>
          </p:cNvCxnSpPr>
          <p:nvPr userDrawn="1"/>
        </p:nvCxnSpPr>
        <p:spPr bwMode="gray">
          <a:xfrm>
            <a:off x="5266433" y="5117695"/>
            <a:ext cx="492915" cy="0"/>
          </a:xfrm>
          <a:prstGeom prst="line">
            <a:avLst/>
          </a:prstGeom>
          <a:ln w="63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2" name="Textplatzhalter 39">
            <a:extLst>
              <a:ext uri="{FF2B5EF4-FFF2-40B4-BE49-F238E27FC236}">
                <a16:creationId xmlns:a16="http://schemas.microsoft.com/office/drawing/2014/main" id="{A784E469-EE97-2151-230F-7A8EE954A114}"/>
              </a:ext>
            </a:extLst>
          </p:cNvPr>
          <p:cNvSpPr>
            <a:spLocks noGrp="1"/>
          </p:cNvSpPr>
          <p:nvPr>
            <p:ph type="body" sz="quarter" idx="48"/>
          </p:nvPr>
        </p:nvSpPr>
        <p:spPr>
          <a:xfrm>
            <a:off x="3107189" y="4824944"/>
            <a:ext cx="2096730" cy="619978"/>
          </a:xfrm>
          <a:prstGeom prst="rect">
            <a:avLst/>
          </a:prstGeom>
        </p:spPr>
        <p:txBody>
          <a:bodyPr anchor="ctr">
            <a:noAutofit/>
          </a:bodyPr>
          <a:lstStyle>
            <a:lvl1pPr algn="ctr">
              <a:defRPr lang="de-DE" sz="1600" b="0" kern="120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a:t>Mastertextformat bearbeiten</a:t>
            </a:r>
          </a:p>
        </p:txBody>
      </p:sp>
      <p:sp>
        <p:nvSpPr>
          <p:cNvPr id="24" name="Textplatzhalter 7">
            <a:extLst>
              <a:ext uri="{FF2B5EF4-FFF2-40B4-BE49-F238E27FC236}">
                <a16:creationId xmlns:a16="http://schemas.microsoft.com/office/drawing/2014/main" id="{7203B07B-934F-C3E6-AF96-02A1FAD7A09C}"/>
              </a:ext>
            </a:extLst>
          </p:cNvPr>
          <p:cNvSpPr>
            <a:spLocks noGrp="1"/>
          </p:cNvSpPr>
          <p:nvPr>
            <p:ph type="body" sz="quarter" idx="49"/>
          </p:nvPr>
        </p:nvSpPr>
        <p:spPr>
          <a:xfrm>
            <a:off x="5890783" y="4824944"/>
            <a:ext cx="5474314" cy="619978"/>
          </a:xfrm>
          <a:prstGeom prst="rect">
            <a:avLst/>
          </a:prstGeom>
        </p:spPr>
        <p:txBody>
          <a:bodyPr anchor="ctr">
            <a:noAutofit/>
          </a:bodyPr>
          <a:lstStyle>
            <a:lvl1pPr marL="285750" marR="0" indent="-285750" algn="l" defTabSz="914400" rtl="0" eaLnBrk="1" fontAlgn="auto" latinLnBrk="0" hangingPunct="1">
              <a:lnSpc>
                <a:spcPct val="100000"/>
              </a:lnSpc>
              <a:spcBef>
                <a:spcPts val="0"/>
              </a:spcBef>
              <a:spcAft>
                <a:spcPts val="0"/>
              </a:spcAft>
              <a:buClr>
                <a:schemeClr val="accent5"/>
              </a:buClr>
              <a:buSzTx/>
              <a:buFont typeface="Arial" panose="020B0604020202020204" pitchFamily="34" charset="0"/>
              <a:buChar char="+"/>
              <a:tabLst/>
              <a:defRPr lang="de-DE" sz="1600" b="0"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marL="285750" marR="0" lvl="0" indent="-28575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
              <a:tabLst/>
            </a:pPr>
            <a:r>
              <a:rPr lang="de-DE"/>
              <a:t>Mastertextformat bearbeiten</a:t>
            </a:r>
          </a:p>
        </p:txBody>
      </p:sp>
    </p:spTree>
    <p:extLst>
      <p:ext uri="{BB962C8B-B14F-4D97-AF65-F5344CB8AC3E}">
        <p14:creationId xmlns:p14="http://schemas.microsoft.com/office/powerpoint/2010/main" val="201853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creen &amp; Text">
    <p:spTree>
      <p:nvGrpSpPr>
        <p:cNvPr id="1" name=""/>
        <p:cNvGrpSpPr/>
        <p:nvPr/>
      </p:nvGrpSpPr>
      <p:grpSpPr>
        <a:xfrm>
          <a:off x="0" y="0"/>
          <a:ext cx="0" cy="0"/>
          <a:chOff x="0" y="0"/>
          <a:chExt cx="0" cy="0"/>
        </a:xfrm>
      </p:grpSpPr>
      <p:sp>
        <p:nvSpPr>
          <p:cNvPr id="8" name="Bildplatzhalter 9">
            <a:extLst>
              <a:ext uri="{FF2B5EF4-FFF2-40B4-BE49-F238E27FC236}">
                <a16:creationId xmlns:a16="http://schemas.microsoft.com/office/drawing/2014/main" id="{A8081CB2-42D0-074E-76B2-1FC9414A31E4}"/>
              </a:ext>
            </a:extLst>
          </p:cNvPr>
          <p:cNvSpPr>
            <a:spLocks noGrp="1"/>
          </p:cNvSpPr>
          <p:nvPr>
            <p:ph type="pic" sz="quarter" idx="42"/>
          </p:nvPr>
        </p:nvSpPr>
        <p:spPr>
          <a:xfrm>
            <a:off x="695325" y="1815485"/>
            <a:ext cx="8356600" cy="4392324"/>
          </a:xfrm>
          <a:prstGeom prst="roundRect">
            <a:avLst>
              <a:gd name="adj" fmla="val 2861"/>
            </a:avLst>
          </a:prstGeom>
        </p:spPr>
        <p:txBody>
          <a:bodyPr/>
          <a:lstStyle>
            <a:lvl1pPr>
              <a:defRPr>
                <a:latin typeface="HelveticaNeue LT 55 Roman" panose="020B0604020202020204" pitchFamily="34" charset="0"/>
              </a:defRPr>
            </a:lvl1pPr>
          </a:lstStyle>
          <a:p>
            <a:r>
              <a:rPr lang="de-DE"/>
              <a:t>Bild durch Klicken auf Symbol hinzufügen</a:t>
            </a:r>
            <a:endParaRPr lang="de-DE" dirty="0"/>
          </a:p>
        </p:txBody>
      </p:sp>
      <p:sp>
        <p:nvSpPr>
          <p:cNvPr id="7" name="Rechteck: abgerundete Ecken 6">
            <a:extLst>
              <a:ext uri="{FF2B5EF4-FFF2-40B4-BE49-F238E27FC236}">
                <a16:creationId xmlns:a16="http://schemas.microsoft.com/office/drawing/2014/main" id="{31879FFB-18CE-9E46-9D9F-ADC5EC53BAB4}"/>
              </a:ext>
            </a:extLst>
          </p:cNvPr>
          <p:cNvSpPr/>
          <p:nvPr userDrawn="1"/>
        </p:nvSpPr>
        <p:spPr>
          <a:xfrm>
            <a:off x="9164195" y="1815485"/>
            <a:ext cx="2330893" cy="4392324"/>
          </a:xfrm>
          <a:prstGeom prst="roundRect">
            <a:avLst>
              <a:gd name="adj" fmla="val 5105"/>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Textplatzhalter 12"/>
          <p:cNvSpPr>
            <a:spLocks noGrp="1"/>
          </p:cNvSpPr>
          <p:nvPr>
            <p:ph type="body" sz="quarter" idx="14"/>
          </p:nvPr>
        </p:nvSpPr>
        <p:spPr>
          <a:xfrm>
            <a:off x="9323462" y="2019389"/>
            <a:ext cx="2025353" cy="4060234"/>
          </a:xfrm>
          <a:prstGeom prst="rect">
            <a:avLst/>
          </a:prstGeom>
        </p:spPr>
        <p:txBody>
          <a:bodyPr anchor="ctr">
            <a:noAutofit/>
          </a:bodyPr>
          <a:lstStyle>
            <a:lvl1pPr>
              <a:defRPr lang="de-DE" sz="1600" dirty="0"/>
            </a:lvl1pPr>
          </a:lstStyle>
          <a:p>
            <a:pPr marL="285750" marR="0" lvl="0" indent="-285750" fontAlgn="auto">
              <a:lnSpc>
                <a:spcPct val="100000"/>
              </a:lnSpc>
              <a:spcAft>
                <a:spcPts val="0"/>
              </a:spcAft>
              <a:buClr>
                <a:schemeClr val="accent1"/>
              </a:buClr>
              <a:buSzTx/>
              <a:buFont typeface="Arial" panose="020B0604020202020204" pitchFamily="34" charset="0"/>
              <a:buChar char="+"/>
              <a:tabLst/>
            </a:pPr>
            <a:r>
              <a:rPr lang="de-DE"/>
              <a:t>Mastertextformat bearbeiten</a:t>
            </a:r>
          </a:p>
        </p:txBody>
      </p:sp>
      <p:sp>
        <p:nvSpPr>
          <p:cNvPr id="2" name="Titel 1">
            <a:extLst>
              <a:ext uri="{FF2B5EF4-FFF2-40B4-BE49-F238E27FC236}">
                <a16:creationId xmlns:a16="http://schemas.microsoft.com/office/drawing/2014/main" id="{60912AFE-C940-80D5-252B-32D556B54BA7}"/>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6C9E157D-61E3-96A8-4FEB-02D747641DBB}"/>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879294A5-2186-6EC8-648B-2539DCB879C2}"/>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245956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creen &amp; Text left">
    <p:spTree>
      <p:nvGrpSpPr>
        <p:cNvPr id="1" name=""/>
        <p:cNvGrpSpPr/>
        <p:nvPr/>
      </p:nvGrpSpPr>
      <p:grpSpPr>
        <a:xfrm>
          <a:off x="0" y="0"/>
          <a:ext cx="0" cy="0"/>
          <a:chOff x="0" y="0"/>
          <a:chExt cx="0" cy="0"/>
        </a:xfrm>
      </p:grpSpPr>
      <p:sp>
        <p:nvSpPr>
          <p:cNvPr id="5" name="Bildplatzhalter 9">
            <a:extLst>
              <a:ext uri="{FF2B5EF4-FFF2-40B4-BE49-F238E27FC236}">
                <a16:creationId xmlns:a16="http://schemas.microsoft.com/office/drawing/2014/main" id="{E046BEBB-4FF8-E47F-B81B-3E3BE4F6BFA0}"/>
              </a:ext>
            </a:extLst>
          </p:cNvPr>
          <p:cNvSpPr>
            <a:spLocks noGrp="1"/>
          </p:cNvSpPr>
          <p:nvPr>
            <p:ph type="pic" sz="quarter" idx="42"/>
          </p:nvPr>
        </p:nvSpPr>
        <p:spPr>
          <a:xfrm>
            <a:off x="3133725" y="1821405"/>
            <a:ext cx="8356600" cy="4392324"/>
          </a:xfrm>
          <a:prstGeom prst="roundRect">
            <a:avLst>
              <a:gd name="adj" fmla="val 2861"/>
            </a:avLst>
          </a:prstGeom>
        </p:spPr>
        <p:txBody>
          <a:bodyPr/>
          <a:lstStyle>
            <a:lvl1pPr>
              <a:defRPr>
                <a:latin typeface="HelveticaNeue LT 55 Roman" panose="020B0604020202020204" pitchFamily="34" charset="0"/>
              </a:defRPr>
            </a:lvl1pPr>
          </a:lstStyle>
          <a:p>
            <a:r>
              <a:rPr lang="de-DE"/>
              <a:t>Bild durch Klicken auf Symbol hinzufügen</a:t>
            </a:r>
            <a:endParaRPr lang="de-DE" dirty="0"/>
          </a:p>
        </p:txBody>
      </p:sp>
      <p:sp>
        <p:nvSpPr>
          <p:cNvPr id="7" name="Rechteck: abgerundete Ecken 6">
            <a:extLst>
              <a:ext uri="{FF2B5EF4-FFF2-40B4-BE49-F238E27FC236}">
                <a16:creationId xmlns:a16="http://schemas.microsoft.com/office/drawing/2014/main" id="{31879FFB-18CE-9E46-9D9F-ADC5EC53BAB4}"/>
              </a:ext>
            </a:extLst>
          </p:cNvPr>
          <p:cNvSpPr/>
          <p:nvPr userDrawn="1"/>
        </p:nvSpPr>
        <p:spPr>
          <a:xfrm>
            <a:off x="700088" y="1804809"/>
            <a:ext cx="2330893" cy="4392324"/>
          </a:xfrm>
          <a:prstGeom prst="roundRect">
            <a:avLst>
              <a:gd name="adj" fmla="val 5931"/>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Textplatzhalter 12"/>
          <p:cNvSpPr>
            <a:spLocks noGrp="1"/>
          </p:cNvSpPr>
          <p:nvPr>
            <p:ph type="body" sz="quarter" idx="14"/>
          </p:nvPr>
        </p:nvSpPr>
        <p:spPr>
          <a:xfrm>
            <a:off x="859355" y="2008713"/>
            <a:ext cx="2025353" cy="4060234"/>
          </a:xfrm>
          <a:prstGeom prst="rect">
            <a:avLst/>
          </a:prstGeom>
        </p:spPr>
        <p:txBody>
          <a:bodyPr anchor="ctr">
            <a:noAutofit/>
          </a:bodyPr>
          <a:lstStyle>
            <a:lvl1pPr>
              <a:defRPr lang="de-DE" sz="1600" dirty="0"/>
            </a:lvl1pPr>
          </a:lstStyle>
          <a:p>
            <a:pPr marL="285750" marR="0" lvl="0" indent="-285750" fontAlgn="auto">
              <a:lnSpc>
                <a:spcPct val="100000"/>
              </a:lnSpc>
              <a:spcAft>
                <a:spcPts val="0"/>
              </a:spcAft>
              <a:buClr>
                <a:schemeClr val="accent1"/>
              </a:buClr>
              <a:buSzTx/>
              <a:buFont typeface="Arial" panose="020B0604020202020204" pitchFamily="34" charset="0"/>
              <a:buChar char="+"/>
              <a:tabLst/>
            </a:pPr>
            <a:r>
              <a:rPr lang="de-DE"/>
              <a:t>Mastertextformat bearbeiten</a:t>
            </a:r>
          </a:p>
        </p:txBody>
      </p:sp>
      <p:sp>
        <p:nvSpPr>
          <p:cNvPr id="2" name="Titel 1">
            <a:extLst>
              <a:ext uri="{FF2B5EF4-FFF2-40B4-BE49-F238E27FC236}">
                <a16:creationId xmlns:a16="http://schemas.microsoft.com/office/drawing/2014/main" id="{60912AFE-C940-80D5-252B-32D556B54BA7}"/>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6C9E157D-61E3-96A8-4FEB-02D747641DBB}"/>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879294A5-2186-6EC8-648B-2539DCB879C2}"/>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372829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creen &amp; Text &amp; Text">
    <p:spTree>
      <p:nvGrpSpPr>
        <p:cNvPr id="1" name=""/>
        <p:cNvGrpSpPr/>
        <p:nvPr/>
      </p:nvGrpSpPr>
      <p:grpSpPr>
        <a:xfrm>
          <a:off x="0" y="0"/>
          <a:ext cx="0" cy="0"/>
          <a:chOff x="0" y="0"/>
          <a:chExt cx="0" cy="0"/>
        </a:xfrm>
      </p:grpSpPr>
      <p:sp>
        <p:nvSpPr>
          <p:cNvPr id="9" name="Bildplatzhalter 9">
            <a:extLst>
              <a:ext uri="{FF2B5EF4-FFF2-40B4-BE49-F238E27FC236}">
                <a16:creationId xmlns:a16="http://schemas.microsoft.com/office/drawing/2014/main" id="{353DFCAD-B8EA-EE0F-1FD6-0AD2267C7FE6}"/>
              </a:ext>
            </a:extLst>
          </p:cNvPr>
          <p:cNvSpPr>
            <a:spLocks noGrp="1"/>
          </p:cNvSpPr>
          <p:nvPr>
            <p:ph type="pic" sz="quarter" idx="43"/>
          </p:nvPr>
        </p:nvSpPr>
        <p:spPr>
          <a:xfrm>
            <a:off x="3133725" y="3079560"/>
            <a:ext cx="8356600" cy="3117574"/>
          </a:xfrm>
          <a:prstGeom prst="roundRect">
            <a:avLst>
              <a:gd name="adj" fmla="val 2861"/>
            </a:avLst>
          </a:prstGeom>
        </p:spPr>
        <p:txBody>
          <a:bodyPr/>
          <a:lstStyle>
            <a:lvl1pPr>
              <a:defRPr>
                <a:latin typeface="HelveticaNeue LT 55 Roman" panose="020B0604020202020204" pitchFamily="34" charset="0"/>
              </a:defRPr>
            </a:lvl1pPr>
          </a:lstStyle>
          <a:p>
            <a:r>
              <a:rPr lang="de-DE"/>
              <a:t>Bild durch Klicken auf Symbol hinzufügen</a:t>
            </a:r>
            <a:endParaRPr lang="de-DE" dirty="0"/>
          </a:p>
        </p:txBody>
      </p:sp>
      <p:sp>
        <p:nvSpPr>
          <p:cNvPr id="7" name="Rechteck: abgerundete Ecken 6">
            <a:extLst>
              <a:ext uri="{FF2B5EF4-FFF2-40B4-BE49-F238E27FC236}">
                <a16:creationId xmlns:a16="http://schemas.microsoft.com/office/drawing/2014/main" id="{31879FFB-18CE-9E46-9D9F-ADC5EC53BAB4}"/>
              </a:ext>
            </a:extLst>
          </p:cNvPr>
          <p:cNvSpPr/>
          <p:nvPr userDrawn="1"/>
        </p:nvSpPr>
        <p:spPr>
          <a:xfrm>
            <a:off x="700088" y="3079559"/>
            <a:ext cx="2330893" cy="3117574"/>
          </a:xfrm>
          <a:prstGeom prst="roundRect">
            <a:avLst>
              <a:gd name="adj" fmla="val 5518"/>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Textplatzhalter 12"/>
          <p:cNvSpPr>
            <a:spLocks noGrp="1"/>
          </p:cNvSpPr>
          <p:nvPr>
            <p:ph type="body" sz="quarter" idx="14"/>
          </p:nvPr>
        </p:nvSpPr>
        <p:spPr>
          <a:xfrm>
            <a:off x="859355" y="3187083"/>
            <a:ext cx="2025353" cy="2881864"/>
          </a:xfrm>
          <a:prstGeom prst="rect">
            <a:avLst/>
          </a:prstGeom>
        </p:spPr>
        <p:txBody>
          <a:bodyPr anchor="ctr">
            <a:noAutofit/>
          </a:bodyPr>
          <a:lstStyle>
            <a:lvl1pPr>
              <a:defRPr lang="de-DE" sz="1600" dirty="0"/>
            </a:lvl1pPr>
          </a:lstStyle>
          <a:p>
            <a:pPr marL="285750" marR="0" lvl="0" indent="-285750" fontAlgn="auto">
              <a:lnSpc>
                <a:spcPct val="100000"/>
              </a:lnSpc>
              <a:spcAft>
                <a:spcPts val="0"/>
              </a:spcAft>
              <a:buClr>
                <a:schemeClr val="accent1"/>
              </a:buClr>
              <a:buSzTx/>
              <a:buFont typeface="Arial" panose="020B0604020202020204" pitchFamily="34" charset="0"/>
              <a:buChar char="+"/>
              <a:tabLst/>
            </a:pPr>
            <a:r>
              <a:rPr lang="de-DE"/>
              <a:t>Mastertextformat bearbeiten</a:t>
            </a:r>
          </a:p>
        </p:txBody>
      </p:sp>
      <p:sp>
        <p:nvSpPr>
          <p:cNvPr id="2" name="Titel 1">
            <a:extLst>
              <a:ext uri="{FF2B5EF4-FFF2-40B4-BE49-F238E27FC236}">
                <a16:creationId xmlns:a16="http://schemas.microsoft.com/office/drawing/2014/main" id="{60912AFE-C940-80D5-252B-32D556B54BA7}"/>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6C9E157D-61E3-96A8-4FEB-02D747641DBB}"/>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879294A5-2186-6EC8-648B-2539DCB879C2}"/>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6" name="Textplatzhalter 9">
            <a:extLst>
              <a:ext uri="{FF2B5EF4-FFF2-40B4-BE49-F238E27FC236}">
                <a16:creationId xmlns:a16="http://schemas.microsoft.com/office/drawing/2014/main" id="{BCB7AE99-305E-A5F5-B74B-D37B33AACFB0}"/>
              </a:ext>
            </a:extLst>
          </p:cNvPr>
          <p:cNvSpPr>
            <a:spLocks noGrp="1"/>
          </p:cNvSpPr>
          <p:nvPr>
            <p:ph type="body" sz="quarter" idx="15" hasCustomPrompt="1"/>
          </p:nvPr>
        </p:nvSpPr>
        <p:spPr bwMode="gray">
          <a:xfrm>
            <a:off x="700679" y="1815955"/>
            <a:ext cx="10822651" cy="1035018"/>
          </a:xfrm>
          <a:prstGeom prst="rect">
            <a:avLst/>
          </a:prstGeom>
        </p:spPr>
        <p:txBody>
          <a:bodyPr vert="horz">
            <a:normAutofit/>
          </a:bodyPr>
          <a:lstStyle>
            <a:lvl1pPr>
              <a:defRPr sz="2800" b="0" i="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2pPr>
            <a:lvl4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4pPr>
            <a:lvl5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5pPr>
            <a:lvl8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8pPr>
          </a:lstStyle>
          <a:p>
            <a:pPr lvl="0"/>
            <a:r>
              <a:rPr lang="de-DE" dirty="0"/>
              <a:t>Textmasterformat bearbeiten</a:t>
            </a:r>
          </a:p>
        </p:txBody>
      </p:sp>
    </p:spTree>
    <p:extLst>
      <p:ext uri="{BB962C8B-B14F-4D97-AF65-F5344CB8AC3E}">
        <p14:creationId xmlns:p14="http://schemas.microsoft.com/office/powerpoint/2010/main" val="12667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USPs">
    <p:spTree>
      <p:nvGrpSpPr>
        <p:cNvPr id="1" name=""/>
        <p:cNvGrpSpPr/>
        <p:nvPr/>
      </p:nvGrpSpPr>
      <p:grpSpPr>
        <a:xfrm>
          <a:off x="0" y="0"/>
          <a:ext cx="0" cy="0"/>
          <a:chOff x="0" y="0"/>
          <a:chExt cx="0" cy="0"/>
        </a:xfrm>
      </p:grpSpPr>
      <p:sp>
        <p:nvSpPr>
          <p:cNvPr id="6" name="Freihandform: Form 5">
            <a:extLst>
              <a:ext uri="{FF2B5EF4-FFF2-40B4-BE49-F238E27FC236}">
                <a16:creationId xmlns:a16="http://schemas.microsoft.com/office/drawing/2014/main" id="{E46D826F-EDAA-685D-D112-243E479793B0}"/>
              </a:ext>
            </a:extLst>
          </p:cNvPr>
          <p:cNvSpPr/>
          <p:nvPr/>
        </p:nvSpPr>
        <p:spPr>
          <a:xfrm>
            <a:off x="700679" y="3956444"/>
            <a:ext cx="3271069" cy="2283840"/>
          </a:xfrm>
          <a:custGeom>
            <a:avLst/>
            <a:gdLst>
              <a:gd name="connsiteX0" fmla="*/ 0 w 3271069"/>
              <a:gd name="connsiteY0" fmla="*/ 0 h 2283840"/>
              <a:gd name="connsiteX1" fmla="*/ 3271069 w 3271069"/>
              <a:gd name="connsiteY1" fmla="*/ 0 h 2283840"/>
              <a:gd name="connsiteX2" fmla="*/ 3271069 w 3271069"/>
              <a:gd name="connsiteY2" fmla="*/ 2283840 h 2283840"/>
              <a:gd name="connsiteX3" fmla="*/ 0 w 3271069"/>
              <a:gd name="connsiteY3" fmla="*/ 2283840 h 2283840"/>
              <a:gd name="connsiteX4" fmla="*/ 0 w 3271069"/>
              <a:gd name="connsiteY4" fmla="*/ 0 h 228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069" h="2283840">
                <a:moveTo>
                  <a:pt x="0" y="0"/>
                </a:moveTo>
                <a:lnTo>
                  <a:pt x="3271069" y="0"/>
                </a:lnTo>
                <a:lnTo>
                  <a:pt x="3271069" y="2283840"/>
                </a:lnTo>
                <a:lnTo>
                  <a:pt x="0" y="2283840"/>
                </a:lnTo>
                <a:lnTo>
                  <a:pt x="0" y="0"/>
                </a:lnTo>
                <a:close/>
              </a:path>
            </a:pathLst>
          </a:custGeom>
          <a:solidFill>
            <a:srgbClr val="E0E7EC">
              <a:alpha val="89804"/>
            </a:srgbClr>
          </a:solidFill>
          <a:ln>
            <a:solidFill>
              <a:schemeClr val="accent3">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0" lvl="1" indent="0" algn="l" defTabSz="711200">
              <a:lnSpc>
                <a:spcPct val="90000"/>
              </a:lnSpc>
              <a:spcBef>
                <a:spcPct val="0"/>
              </a:spcBef>
              <a:spcAft>
                <a:spcPct val="15000"/>
              </a:spcAft>
              <a:buFont typeface="HelveticaNeue LT 55 Roman" panose="020B0604020202020204" pitchFamily="34" charset="0"/>
              <a:buNone/>
            </a:pPr>
            <a:endParaRPr lang="de-DE" sz="1600" kern="1200" dirty="0"/>
          </a:p>
        </p:txBody>
      </p:sp>
      <p:sp>
        <p:nvSpPr>
          <p:cNvPr id="5" name="Rechteck: obere Ecken abgerundet 4">
            <a:extLst>
              <a:ext uri="{FF2B5EF4-FFF2-40B4-BE49-F238E27FC236}">
                <a16:creationId xmlns:a16="http://schemas.microsoft.com/office/drawing/2014/main" id="{95ABF780-7C6D-90D8-BFB1-D03159CE56EC}"/>
              </a:ext>
            </a:extLst>
          </p:cNvPr>
          <p:cNvSpPr/>
          <p:nvPr/>
        </p:nvSpPr>
        <p:spPr>
          <a:xfrm>
            <a:off x="700679" y="2648017"/>
            <a:ext cx="3271069" cy="1308427"/>
          </a:xfrm>
          <a:prstGeom prst="round2SameRect">
            <a:avLst>
              <a:gd name="adj1" fmla="val 7839"/>
              <a:gd name="adj2" fmla="val 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endParaRPr lang="de-DE" sz="2000" b="1" kern="1200" dirty="0"/>
          </a:p>
        </p:txBody>
      </p:sp>
      <p:sp>
        <p:nvSpPr>
          <p:cNvPr id="14" name="Rechteck: abgerundete Ecken 13">
            <a:extLst>
              <a:ext uri="{FF2B5EF4-FFF2-40B4-BE49-F238E27FC236}">
                <a16:creationId xmlns:a16="http://schemas.microsoft.com/office/drawing/2014/main" id="{D30C2B03-458D-ED96-D868-67D205CF34A2}"/>
              </a:ext>
            </a:extLst>
          </p:cNvPr>
          <p:cNvSpPr/>
          <p:nvPr userDrawn="1"/>
        </p:nvSpPr>
        <p:spPr bwMode="gray">
          <a:xfrm>
            <a:off x="6773333" y="1700916"/>
            <a:ext cx="5486729" cy="657602"/>
          </a:xfrm>
          <a:prstGeom prst="roundRect">
            <a:avLst>
              <a:gd name="adj" fmla="val 1261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0000" tIns="216000" rIns="0" bIns="0" numCol="1" spcCol="0" rtlCol="0" fromWordArt="0" anchor="ctr" anchorCtr="0" forceAA="0" compatLnSpc="1">
            <a:prstTxWarp prst="textNoShape">
              <a:avLst/>
            </a:prstTxWarp>
            <a:noAutofit/>
          </a:bodyPr>
          <a:lstStyle/>
          <a:p>
            <a:endParaRPr lang="de-DE" sz="1600" b="1" dirty="0"/>
          </a:p>
        </p:txBody>
      </p:sp>
      <p:sp>
        <p:nvSpPr>
          <p:cNvPr id="11" name="Foliennummernplatzhalter 10">
            <a:extLst>
              <a:ext uri="{FF2B5EF4-FFF2-40B4-BE49-F238E27FC236}">
                <a16:creationId xmlns:a16="http://schemas.microsoft.com/office/drawing/2014/main" id="{A4AF62C0-40B2-5CF7-416F-58B429D16198}"/>
              </a:ext>
            </a:extLst>
          </p:cNvPr>
          <p:cNvSpPr>
            <a:spLocks noGrp="1"/>
          </p:cNvSpPr>
          <p:nvPr userDrawn="1">
            <p:ph type="sldNum" sz="quarter" idx="41"/>
          </p:nvPr>
        </p:nvSpPr>
        <p:spPr/>
        <p:txBody>
          <a:bodyPr/>
          <a:lstStyle/>
          <a:p>
            <a:fld id="{CC630A8E-3AC2-4CEA-80D5-B295B6270513}" type="slidenum">
              <a:rPr lang="de-DE" smtClean="0"/>
              <a:pPr/>
              <a:t>‹Nr.›</a:t>
            </a:fld>
            <a:endParaRPr lang="de-DE" dirty="0"/>
          </a:p>
        </p:txBody>
      </p:sp>
      <p:sp>
        <p:nvSpPr>
          <p:cNvPr id="15" name="Titel 1">
            <a:extLst>
              <a:ext uri="{FF2B5EF4-FFF2-40B4-BE49-F238E27FC236}">
                <a16:creationId xmlns:a16="http://schemas.microsoft.com/office/drawing/2014/main" id="{1887000F-C568-0CB7-56A4-D117A568F8EF}"/>
              </a:ext>
            </a:extLst>
          </p:cNvPr>
          <p:cNvSpPr>
            <a:spLocks noGrp="1"/>
          </p:cNvSpPr>
          <p:nvPr userDrawn="1">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NEXUS / PRODUKT hier einfügen</a:t>
            </a:r>
          </a:p>
        </p:txBody>
      </p:sp>
      <p:sp>
        <p:nvSpPr>
          <p:cNvPr id="16" name="Textplatzhalter 2">
            <a:extLst>
              <a:ext uri="{FF2B5EF4-FFF2-40B4-BE49-F238E27FC236}">
                <a16:creationId xmlns:a16="http://schemas.microsoft.com/office/drawing/2014/main" id="{94D4ED47-3CAC-EFC9-A5EE-F7B59F0F8BAB}"/>
              </a:ext>
            </a:extLst>
          </p:cNvPr>
          <p:cNvSpPr>
            <a:spLocks noGrp="1"/>
          </p:cNvSpPr>
          <p:nvPr userDrawn="1">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Claim zum Produkt</a:t>
            </a:r>
          </a:p>
        </p:txBody>
      </p:sp>
      <p:sp>
        <p:nvSpPr>
          <p:cNvPr id="19" name="Textplatzhalter 2">
            <a:extLst>
              <a:ext uri="{FF2B5EF4-FFF2-40B4-BE49-F238E27FC236}">
                <a16:creationId xmlns:a16="http://schemas.microsoft.com/office/drawing/2014/main" id="{AE881142-E0F3-AD97-172D-38533285B5AA}"/>
              </a:ext>
            </a:extLst>
          </p:cNvPr>
          <p:cNvSpPr>
            <a:spLocks noGrp="1"/>
          </p:cNvSpPr>
          <p:nvPr userDrawn="1">
            <p:ph type="body" sz="quarter" idx="42" hasCustomPrompt="1"/>
          </p:nvPr>
        </p:nvSpPr>
        <p:spPr>
          <a:xfrm>
            <a:off x="6901314" y="1825844"/>
            <a:ext cx="4622015" cy="395288"/>
          </a:xfrm>
          <a:prstGeom prst="rect">
            <a:avLst/>
          </a:prstGeom>
        </p:spPr>
        <p:txBody>
          <a:bodyPr>
            <a:noAutofit/>
          </a:bodyPr>
          <a:lstStyle>
            <a:lvl1pPr>
              <a:defRPr sz="2400" b="0">
                <a:solidFill>
                  <a:schemeClr val="bg1"/>
                </a:solidFill>
                <a:latin typeface="+mj-lt"/>
              </a:defRPr>
            </a:lvl1pPr>
          </a:lstStyle>
          <a:p>
            <a:pPr lvl="0"/>
            <a:r>
              <a:rPr lang="de-DE" dirty="0"/>
              <a:t>Kernnutzen für den Kunden</a:t>
            </a:r>
          </a:p>
        </p:txBody>
      </p:sp>
      <p:sp>
        <p:nvSpPr>
          <p:cNvPr id="20" name="Textplatzhalter 2">
            <a:extLst>
              <a:ext uri="{FF2B5EF4-FFF2-40B4-BE49-F238E27FC236}">
                <a16:creationId xmlns:a16="http://schemas.microsoft.com/office/drawing/2014/main" id="{9687BD27-4DBE-9BEB-30A4-904C093B46A1}"/>
              </a:ext>
            </a:extLst>
          </p:cNvPr>
          <p:cNvSpPr>
            <a:spLocks noGrp="1"/>
          </p:cNvSpPr>
          <p:nvPr userDrawn="1">
            <p:ph type="body" sz="quarter" idx="43" hasCustomPrompt="1"/>
          </p:nvPr>
        </p:nvSpPr>
        <p:spPr>
          <a:xfrm>
            <a:off x="845058" y="2826215"/>
            <a:ext cx="2985433" cy="946888"/>
          </a:xfrm>
          <a:prstGeom prst="rect">
            <a:avLst/>
          </a:prstGeom>
        </p:spPr>
        <p:txBody>
          <a:bodyPr anchor="ctr">
            <a:noAutofit/>
          </a:bodyPr>
          <a:lstStyle>
            <a:lvl1pPr algn="ctr">
              <a:defRPr sz="2000" b="0">
                <a:solidFill>
                  <a:schemeClr val="bg1"/>
                </a:solidFill>
                <a:latin typeface="+mj-lt"/>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de-DE" dirty="0"/>
              <a:t>Prozessunterstützung für …</a:t>
            </a:r>
          </a:p>
        </p:txBody>
      </p:sp>
      <p:sp>
        <p:nvSpPr>
          <p:cNvPr id="26" name="Freihandform: Form 25">
            <a:extLst>
              <a:ext uri="{FF2B5EF4-FFF2-40B4-BE49-F238E27FC236}">
                <a16:creationId xmlns:a16="http://schemas.microsoft.com/office/drawing/2014/main" id="{6BDE2A71-29A0-1C28-8300-D8967EEED6FD}"/>
              </a:ext>
            </a:extLst>
          </p:cNvPr>
          <p:cNvSpPr/>
          <p:nvPr userDrawn="1"/>
        </p:nvSpPr>
        <p:spPr>
          <a:xfrm>
            <a:off x="4503002" y="3962457"/>
            <a:ext cx="3271069" cy="2283840"/>
          </a:xfrm>
          <a:custGeom>
            <a:avLst/>
            <a:gdLst>
              <a:gd name="connsiteX0" fmla="*/ 0 w 3271069"/>
              <a:gd name="connsiteY0" fmla="*/ 0 h 2283840"/>
              <a:gd name="connsiteX1" fmla="*/ 3271069 w 3271069"/>
              <a:gd name="connsiteY1" fmla="*/ 0 h 2283840"/>
              <a:gd name="connsiteX2" fmla="*/ 3271069 w 3271069"/>
              <a:gd name="connsiteY2" fmla="*/ 2283840 h 2283840"/>
              <a:gd name="connsiteX3" fmla="*/ 0 w 3271069"/>
              <a:gd name="connsiteY3" fmla="*/ 2283840 h 2283840"/>
              <a:gd name="connsiteX4" fmla="*/ 0 w 3271069"/>
              <a:gd name="connsiteY4" fmla="*/ 0 h 228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069" h="2283840">
                <a:moveTo>
                  <a:pt x="0" y="0"/>
                </a:moveTo>
                <a:lnTo>
                  <a:pt x="3271069" y="0"/>
                </a:lnTo>
                <a:lnTo>
                  <a:pt x="3271069" y="2283840"/>
                </a:lnTo>
                <a:lnTo>
                  <a:pt x="0" y="2283840"/>
                </a:lnTo>
                <a:lnTo>
                  <a:pt x="0" y="0"/>
                </a:lnTo>
                <a:close/>
              </a:path>
            </a:pathLst>
          </a:custGeom>
          <a:solidFill>
            <a:srgbClr val="E0E7EC">
              <a:alpha val="89804"/>
            </a:srgbClr>
          </a:solidFill>
          <a:ln>
            <a:solidFill>
              <a:schemeClr val="accent3">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0" lvl="1" indent="0" algn="l" defTabSz="711200">
              <a:lnSpc>
                <a:spcPct val="90000"/>
              </a:lnSpc>
              <a:spcBef>
                <a:spcPct val="0"/>
              </a:spcBef>
              <a:spcAft>
                <a:spcPct val="15000"/>
              </a:spcAft>
              <a:buFont typeface="HelveticaNeue LT 55 Roman" panose="020B0604020202020204" pitchFamily="34" charset="0"/>
              <a:buNone/>
            </a:pPr>
            <a:endParaRPr lang="de-DE" sz="1600" kern="1200" dirty="0"/>
          </a:p>
        </p:txBody>
      </p:sp>
      <p:sp>
        <p:nvSpPr>
          <p:cNvPr id="27" name="Rechteck: obere Ecken abgerundet 26">
            <a:extLst>
              <a:ext uri="{FF2B5EF4-FFF2-40B4-BE49-F238E27FC236}">
                <a16:creationId xmlns:a16="http://schemas.microsoft.com/office/drawing/2014/main" id="{0A548F24-2065-1F82-8E71-8DFCADA3DC2B}"/>
              </a:ext>
            </a:extLst>
          </p:cNvPr>
          <p:cNvSpPr/>
          <p:nvPr userDrawn="1"/>
        </p:nvSpPr>
        <p:spPr>
          <a:xfrm>
            <a:off x="4503002" y="2654030"/>
            <a:ext cx="3271069" cy="1308427"/>
          </a:xfrm>
          <a:prstGeom prst="round2SameRect">
            <a:avLst>
              <a:gd name="adj1" fmla="val 7839"/>
              <a:gd name="adj2" fmla="val 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endParaRPr lang="de-DE" sz="2000" b="1" kern="1200" dirty="0"/>
          </a:p>
        </p:txBody>
      </p:sp>
      <p:sp>
        <p:nvSpPr>
          <p:cNvPr id="28" name="Textplatzhalter 2">
            <a:extLst>
              <a:ext uri="{FF2B5EF4-FFF2-40B4-BE49-F238E27FC236}">
                <a16:creationId xmlns:a16="http://schemas.microsoft.com/office/drawing/2014/main" id="{360A618B-9AA6-8851-8468-6E6490BAADEB}"/>
              </a:ext>
            </a:extLst>
          </p:cNvPr>
          <p:cNvSpPr>
            <a:spLocks noGrp="1"/>
          </p:cNvSpPr>
          <p:nvPr>
            <p:ph type="body" sz="quarter" idx="46" hasCustomPrompt="1"/>
          </p:nvPr>
        </p:nvSpPr>
        <p:spPr>
          <a:xfrm>
            <a:off x="4647381" y="2832228"/>
            <a:ext cx="2985433" cy="946888"/>
          </a:xfrm>
          <a:prstGeom prst="rect">
            <a:avLst/>
          </a:prstGeom>
        </p:spPr>
        <p:txBody>
          <a:bodyPr anchor="ctr">
            <a:noAutofit/>
          </a:bodyPr>
          <a:lstStyle>
            <a:lvl1pPr algn="ctr">
              <a:defRPr sz="2000" b="0">
                <a:solidFill>
                  <a:schemeClr val="bg1"/>
                </a:solidFill>
                <a:latin typeface="+mj-lt"/>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de-DE" dirty="0"/>
              <a:t>Kernfunktionen</a:t>
            </a:r>
          </a:p>
        </p:txBody>
      </p:sp>
      <p:sp>
        <p:nvSpPr>
          <p:cNvPr id="30" name="Freihandform: Form 29">
            <a:extLst>
              <a:ext uri="{FF2B5EF4-FFF2-40B4-BE49-F238E27FC236}">
                <a16:creationId xmlns:a16="http://schemas.microsoft.com/office/drawing/2014/main" id="{FE93175D-7F04-7FDB-5FF2-E2EBACA483E7}"/>
              </a:ext>
            </a:extLst>
          </p:cNvPr>
          <p:cNvSpPr/>
          <p:nvPr userDrawn="1"/>
        </p:nvSpPr>
        <p:spPr>
          <a:xfrm>
            <a:off x="8305325" y="3962457"/>
            <a:ext cx="3271069" cy="2283840"/>
          </a:xfrm>
          <a:custGeom>
            <a:avLst/>
            <a:gdLst>
              <a:gd name="connsiteX0" fmla="*/ 0 w 3271069"/>
              <a:gd name="connsiteY0" fmla="*/ 0 h 2283840"/>
              <a:gd name="connsiteX1" fmla="*/ 3271069 w 3271069"/>
              <a:gd name="connsiteY1" fmla="*/ 0 h 2283840"/>
              <a:gd name="connsiteX2" fmla="*/ 3271069 w 3271069"/>
              <a:gd name="connsiteY2" fmla="*/ 2283840 h 2283840"/>
              <a:gd name="connsiteX3" fmla="*/ 0 w 3271069"/>
              <a:gd name="connsiteY3" fmla="*/ 2283840 h 2283840"/>
              <a:gd name="connsiteX4" fmla="*/ 0 w 3271069"/>
              <a:gd name="connsiteY4" fmla="*/ 0 h 2283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1069" h="2283840">
                <a:moveTo>
                  <a:pt x="0" y="0"/>
                </a:moveTo>
                <a:lnTo>
                  <a:pt x="3271069" y="0"/>
                </a:lnTo>
                <a:lnTo>
                  <a:pt x="3271069" y="2283840"/>
                </a:lnTo>
                <a:lnTo>
                  <a:pt x="0" y="2283840"/>
                </a:lnTo>
                <a:lnTo>
                  <a:pt x="0" y="0"/>
                </a:lnTo>
                <a:close/>
              </a:path>
            </a:pathLst>
          </a:custGeom>
          <a:solidFill>
            <a:srgbClr val="E0E7EC">
              <a:alpha val="89804"/>
            </a:srgbClr>
          </a:solidFill>
          <a:ln>
            <a:solidFill>
              <a:schemeClr val="accent3">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0" lvl="1" indent="0" algn="l" defTabSz="711200">
              <a:lnSpc>
                <a:spcPct val="90000"/>
              </a:lnSpc>
              <a:spcBef>
                <a:spcPct val="0"/>
              </a:spcBef>
              <a:spcAft>
                <a:spcPct val="15000"/>
              </a:spcAft>
              <a:buFont typeface="HelveticaNeue LT 55 Roman" panose="020B0604020202020204" pitchFamily="34" charset="0"/>
              <a:buNone/>
            </a:pPr>
            <a:endParaRPr lang="de-DE" sz="1600" kern="1200" dirty="0"/>
          </a:p>
        </p:txBody>
      </p:sp>
      <p:sp>
        <p:nvSpPr>
          <p:cNvPr id="31" name="Rechteck: obere Ecken abgerundet 30">
            <a:extLst>
              <a:ext uri="{FF2B5EF4-FFF2-40B4-BE49-F238E27FC236}">
                <a16:creationId xmlns:a16="http://schemas.microsoft.com/office/drawing/2014/main" id="{CA8FC7D0-D165-BE53-0C07-7048C39BF110}"/>
              </a:ext>
            </a:extLst>
          </p:cNvPr>
          <p:cNvSpPr/>
          <p:nvPr userDrawn="1"/>
        </p:nvSpPr>
        <p:spPr>
          <a:xfrm>
            <a:off x="8305325" y="2654030"/>
            <a:ext cx="3271069" cy="1308427"/>
          </a:xfrm>
          <a:prstGeom prst="round2SameRect">
            <a:avLst>
              <a:gd name="adj1" fmla="val 7839"/>
              <a:gd name="adj2" fmla="val 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endParaRPr lang="de-DE" sz="2000" b="1" kern="1200" dirty="0"/>
          </a:p>
        </p:txBody>
      </p:sp>
      <p:sp>
        <p:nvSpPr>
          <p:cNvPr id="32" name="Textplatzhalter 2">
            <a:extLst>
              <a:ext uri="{FF2B5EF4-FFF2-40B4-BE49-F238E27FC236}">
                <a16:creationId xmlns:a16="http://schemas.microsoft.com/office/drawing/2014/main" id="{F241BBF4-4A03-9CD3-D864-6EF60DCF6C4D}"/>
              </a:ext>
            </a:extLst>
          </p:cNvPr>
          <p:cNvSpPr>
            <a:spLocks noGrp="1"/>
          </p:cNvSpPr>
          <p:nvPr>
            <p:ph type="body" sz="quarter" idx="48" hasCustomPrompt="1"/>
          </p:nvPr>
        </p:nvSpPr>
        <p:spPr>
          <a:xfrm>
            <a:off x="8449704" y="2832228"/>
            <a:ext cx="2985433" cy="946888"/>
          </a:xfrm>
          <a:prstGeom prst="rect">
            <a:avLst/>
          </a:prstGeom>
        </p:spPr>
        <p:txBody>
          <a:bodyPr anchor="ctr">
            <a:noAutofit/>
          </a:bodyPr>
          <a:lstStyle>
            <a:lvl1pPr algn="ctr">
              <a:defRPr sz="2000" b="0">
                <a:solidFill>
                  <a:schemeClr val="bg1"/>
                </a:solidFill>
                <a:latin typeface="+mj-lt"/>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de-DE" dirty="0"/>
              <a:t>Ihr Nutzen</a:t>
            </a:r>
          </a:p>
        </p:txBody>
      </p:sp>
      <p:sp>
        <p:nvSpPr>
          <p:cNvPr id="4" name="Inhaltsplatzhalter 4">
            <a:extLst>
              <a:ext uri="{FF2B5EF4-FFF2-40B4-BE49-F238E27FC236}">
                <a16:creationId xmlns:a16="http://schemas.microsoft.com/office/drawing/2014/main" id="{E4E2F89E-219D-81E6-E77F-399F8BD8F616}"/>
              </a:ext>
            </a:extLst>
          </p:cNvPr>
          <p:cNvSpPr>
            <a:spLocks noGrp="1"/>
          </p:cNvSpPr>
          <p:nvPr>
            <p:ph sz="quarter" idx="15" hasCustomPrompt="1"/>
          </p:nvPr>
        </p:nvSpPr>
        <p:spPr>
          <a:xfrm>
            <a:off x="845058" y="4100513"/>
            <a:ext cx="2985433" cy="1969750"/>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18" name="Inhaltsplatzhalter 4">
            <a:extLst>
              <a:ext uri="{FF2B5EF4-FFF2-40B4-BE49-F238E27FC236}">
                <a16:creationId xmlns:a16="http://schemas.microsoft.com/office/drawing/2014/main" id="{582772C4-D989-4A45-1E8A-CF14BD569F91}"/>
              </a:ext>
            </a:extLst>
          </p:cNvPr>
          <p:cNvSpPr>
            <a:spLocks noGrp="1"/>
          </p:cNvSpPr>
          <p:nvPr>
            <p:ph sz="quarter" idx="50" hasCustomPrompt="1"/>
          </p:nvPr>
        </p:nvSpPr>
        <p:spPr>
          <a:xfrm>
            <a:off x="4645819" y="4100513"/>
            <a:ext cx="2986995" cy="1969750"/>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21" name="Inhaltsplatzhalter 4">
            <a:extLst>
              <a:ext uri="{FF2B5EF4-FFF2-40B4-BE49-F238E27FC236}">
                <a16:creationId xmlns:a16="http://schemas.microsoft.com/office/drawing/2014/main" id="{09846D7E-FEEE-658A-6477-95C5E5BB545A}"/>
              </a:ext>
            </a:extLst>
          </p:cNvPr>
          <p:cNvSpPr>
            <a:spLocks noGrp="1"/>
          </p:cNvSpPr>
          <p:nvPr>
            <p:ph sz="quarter" idx="51" hasCustomPrompt="1"/>
          </p:nvPr>
        </p:nvSpPr>
        <p:spPr>
          <a:xfrm>
            <a:off x="8449704" y="4100513"/>
            <a:ext cx="2985433" cy="1969750"/>
          </a:xfrm>
          <a:prstGeom prst="rect">
            <a:avLst/>
          </a:prstGeom>
        </p:spPr>
        <p:txBody>
          <a:bodyPr/>
          <a:lstStyle>
            <a:lvl1pPr marL="177800" indent="-177800">
              <a:buClr>
                <a:schemeClr val="accent1"/>
              </a:buClr>
              <a:buFont typeface="HelveticaNeue LT 55 Roman" panose="020B0604020202020204" pitchFamily="34" charset="0"/>
              <a:buChar char="+"/>
              <a:defRPr sz="14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Tree>
    <p:extLst>
      <p:ext uri="{BB962C8B-B14F-4D97-AF65-F5344CB8AC3E}">
        <p14:creationId xmlns:p14="http://schemas.microsoft.com/office/powerpoint/2010/main" val="373349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xes">
    <p:spTree>
      <p:nvGrpSpPr>
        <p:cNvPr id="1" name=""/>
        <p:cNvGrpSpPr/>
        <p:nvPr/>
      </p:nvGrpSpPr>
      <p:grpSpPr>
        <a:xfrm>
          <a:off x="0" y="0"/>
          <a:ext cx="0" cy="0"/>
          <a:chOff x="0" y="0"/>
          <a:chExt cx="0" cy="0"/>
        </a:xfrm>
      </p:grpSpPr>
      <p:sp>
        <p:nvSpPr>
          <p:cNvPr id="6" name="Rechteck: abgerundete Ecken 5">
            <a:extLst>
              <a:ext uri="{FF2B5EF4-FFF2-40B4-BE49-F238E27FC236}">
                <a16:creationId xmlns:a16="http://schemas.microsoft.com/office/drawing/2014/main" id="{936D0510-E6BB-8746-88B9-C0CC6B4D3AB5}"/>
              </a:ext>
            </a:extLst>
          </p:cNvPr>
          <p:cNvSpPr/>
          <p:nvPr userDrawn="1"/>
        </p:nvSpPr>
        <p:spPr>
          <a:xfrm>
            <a:off x="700392" y="1998740"/>
            <a:ext cx="3159227" cy="1548865"/>
          </a:xfrm>
          <a:prstGeom prst="roundRect">
            <a:avLst>
              <a:gd name="adj" fmla="val 7345"/>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8" name="Rechteck: abgerundete Ecken 7">
            <a:extLst>
              <a:ext uri="{FF2B5EF4-FFF2-40B4-BE49-F238E27FC236}">
                <a16:creationId xmlns:a16="http://schemas.microsoft.com/office/drawing/2014/main" id="{838AFF41-88FA-B446-8B8D-9D84E27171F3}"/>
              </a:ext>
            </a:extLst>
          </p:cNvPr>
          <p:cNvSpPr/>
          <p:nvPr userDrawn="1"/>
        </p:nvSpPr>
        <p:spPr>
          <a:xfrm>
            <a:off x="4362125" y="1998740"/>
            <a:ext cx="3155549" cy="1548865"/>
          </a:xfrm>
          <a:prstGeom prst="roundRect">
            <a:avLst>
              <a:gd name="adj" fmla="val 6102"/>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0" name="Rechteck: abgerundete Ecken 9">
            <a:extLst>
              <a:ext uri="{FF2B5EF4-FFF2-40B4-BE49-F238E27FC236}">
                <a16:creationId xmlns:a16="http://schemas.microsoft.com/office/drawing/2014/main" id="{F085D6E2-D94E-1642-9DDF-3D8EBA8A51C8}"/>
              </a:ext>
            </a:extLst>
          </p:cNvPr>
          <p:cNvSpPr/>
          <p:nvPr userDrawn="1"/>
        </p:nvSpPr>
        <p:spPr>
          <a:xfrm>
            <a:off x="8020179" y="1998741"/>
            <a:ext cx="3160503" cy="1548865"/>
          </a:xfrm>
          <a:prstGeom prst="roundRect">
            <a:avLst>
              <a:gd name="adj" fmla="val 6724"/>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2" name="Rechteck: abgerundete Ecken 11">
            <a:extLst>
              <a:ext uri="{FF2B5EF4-FFF2-40B4-BE49-F238E27FC236}">
                <a16:creationId xmlns:a16="http://schemas.microsoft.com/office/drawing/2014/main" id="{091D98D1-5129-4645-8D10-5C54F6226252}"/>
              </a:ext>
            </a:extLst>
          </p:cNvPr>
          <p:cNvSpPr/>
          <p:nvPr userDrawn="1"/>
        </p:nvSpPr>
        <p:spPr>
          <a:xfrm>
            <a:off x="700392" y="4016812"/>
            <a:ext cx="3152574" cy="1548865"/>
          </a:xfrm>
          <a:prstGeom prst="roundRect">
            <a:avLst>
              <a:gd name="adj" fmla="val 6102"/>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14" name="Rechteck: abgerundete Ecken 13">
            <a:extLst>
              <a:ext uri="{FF2B5EF4-FFF2-40B4-BE49-F238E27FC236}">
                <a16:creationId xmlns:a16="http://schemas.microsoft.com/office/drawing/2014/main" id="{2DC8382A-E247-CF4A-99AA-03DF86F04380}"/>
              </a:ext>
            </a:extLst>
          </p:cNvPr>
          <p:cNvSpPr/>
          <p:nvPr userDrawn="1"/>
        </p:nvSpPr>
        <p:spPr>
          <a:xfrm>
            <a:off x="4362125" y="4016812"/>
            <a:ext cx="3155549" cy="1548865"/>
          </a:xfrm>
          <a:prstGeom prst="roundRect">
            <a:avLst>
              <a:gd name="adj" fmla="val 5481"/>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24" name="Bildplatzhalter 23"/>
          <p:cNvSpPr>
            <a:spLocks noGrp="1"/>
          </p:cNvSpPr>
          <p:nvPr>
            <p:ph type="pic" sz="quarter" idx="16" hasCustomPrompt="1"/>
          </p:nvPr>
        </p:nvSpPr>
        <p:spPr>
          <a:xfrm>
            <a:off x="3245383" y="2110818"/>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29" name="Textplatzhalter 28"/>
          <p:cNvSpPr>
            <a:spLocks noGrp="1"/>
          </p:cNvSpPr>
          <p:nvPr>
            <p:ph type="body" sz="quarter" idx="17" hasCustomPrompt="1"/>
          </p:nvPr>
        </p:nvSpPr>
        <p:spPr>
          <a:xfrm>
            <a:off x="881050" y="2219273"/>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2" name="Bildplatzhalter 23"/>
          <p:cNvSpPr>
            <a:spLocks noGrp="1"/>
          </p:cNvSpPr>
          <p:nvPr>
            <p:ph type="pic" sz="quarter" idx="19" hasCustomPrompt="1"/>
          </p:nvPr>
        </p:nvSpPr>
        <p:spPr>
          <a:xfrm>
            <a:off x="6899311" y="2123836"/>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3" name="Textplatzhalter 28"/>
          <p:cNvSpPr>
            <a:spLocks noGrp="1"/>
          </p:cNvSpPr>
          <p:nvPr>
            <p:ph type="body" sz="quarter" idx="20" hasCustomPrompt="1"/>
          </p:nvPr>
        </p:nvSpPr>
        <p:spPr>
          <a:xfrm>
            <a:off x="4534978" y="2232291"/>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5" name="Bildplatzhalter 23"/>
          <p:cNvSpPr>
            <a:spLocks noGrp="1"/>
          </p:cNvSpPr>
          <p:nvPr>
            <p:ph type="pic" sz="quarter" idx="22" hasCustomPrompt="1"/>
          </p:nvPr>
        </p:nvSpPr>
        <p:spPr>
          <a:xfrm>
            <a:off x="10537723" y="2123836"/>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6" name="Textplatzhalter 28"/>
          <p:cNvSpPr>
            <a:spLocks noGrp="1"/>
          </p:cNvSpPr>
          <p:nvPr>
            <p:ph type="body" sz="quarter" idx="23" hasCustomPrompt="1"/>
          </p:nvPr>
        </p:nvSpPr>
        <p:spPr>
          <a:xfrm>
            <a:off x="8173390" y="2232291"/>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38" name="Bildplatzhalter 23"/>
          <p:cNvSpPr>
            <a:spLocks noGrp="1"/>
          </p:cNvSpPr>
          <p:nvPr>
            <p:ph type="pic" sz="quarter" idx="25" hasCustomPrompt="1"/>
          </p:nvPr>
        </p:nvSpPr>
        <p:spPr>
          <a:xfrm>
            <a:off x="3245370" y="4142820"/>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39" name="Textplatzhalter 28"/>
          <p:cNvSpPr>
            <a:spLocks noGrp="1"/>
          </p:cNvSpPr>
          <p:nvPr>
            <p:ph type="body" sz="quarter" idx="26" hasCustomPrompt="1"/>
          </p:nvPr>
        </p:nvSpPr>
        <p:spPr>
          <a:xfrm>
            <a:off x="881037" y="4251275"/>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1" name="Bildplatzhalter 23"/>
          <p:cNvSpPr>
            <a:spLocks noGrp="1"/>
          </p:cNvSpPr>
          <p:nvPr>
            <p:ph type="pic" sz="quarter" idx="28" hasCustomPrompt="1"/>
          </p:nvPr>
        </p:nvSpPr>
        <p:spPr>
          <a:xfrm>
            <a:off x="6899298" y="4142820"/>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2" name="Textplatzhalter 28"/>
          <p:cNvSpPr>
            <a:spLocks noGrp="1"/>
          </p:cNvSpPr>
          <p:nvPr>
            <p:ph type="body" sz="quarter" idx="29" hasCustomPrompt="1"/>
          </p:nvPr>
        </p:nvSpPr>
        <p:spPr>
          <a:xfrm>
            <a:off x="4534965" y="4251275"/>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44" name="Rechteck: abgerundete Ecken 43">
            <a:extLst>
              <a:ext uri="{FF2B5EF4-FFF2-40B4-BE49-F238E27FC236}">
                <a16:creationId xmlns:a16="http://schemas.microsoft.com/office/drawing/2014/main" id="{F085D6E2-D94E-1642-9DDF-3D8EBA8A51C8}"/>
              </a:ext>
            </a:extLst>
          </p:cNvPr>
          <p:cNvSpPr/>
          <p:nvPr userDrawn="1"/>
        </p:nvSpPr>
        <p:spPr>
          <a:xfrm>
            <a:off x="8020179" y="4016912"/>
            <a:ext cx="3160503" cy="1548865"/>
          </a:xfrm>
          <a:prstGeom prst="roundRect">
            <a:avLst>
              <a:gd name="adj" fmla="val 6724"/>
            </a:avLst>
          </a:prstGeom>
          <a:solidFill>
            <a:srgbClr val="E0E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HelveticaNeue LT 55 Roman" panose="020B0604020202020204" pitchFamily="34" charset="0"/>
              <a:ea typeface="Helvetica Neue Light" panose="02000503000000020004" pitchFamily="2" charset="0"/>
              <a:cs typeface="Helvetica Neue Light" panose="02000503000000020004" pitchFamily="2" charset="0"/>
            </a:endParaRPr>
          </a:p>
        </p:txBody>
      </p:sp>
      <p:sp>
        <p:nvSpPr>
          <p:cNvPr id="45" name="Bildplatzhalter 23"/>
          <p:cNvSpPr>
            <a:spLocks noGrp="1"/>
          </p:cNvSpPr>
          <p:nvPr>
            <p:ph type="pic" sz="quarter" idx="31" hasCustomPrompt="1"/>
          </p:nvPr>
        </p:nvSpPr>
        <p:spPr>
          <a:xfrm>
            <a:off x="10537723" y="4142007"/>
            <a:ext cx="445509" cy="392400"/>
          </a:xfrm>
          <a:prstGeom prst="rect">
            <a:avLst/>
          </a:prstGeom>
        </p:spPr>
        <p:txBody>
          <a:bodyPr/>
          <a:lstStyle>
            <a:lvl1pPr>
              <a:defRPr sz="800">
                <a:latin typeface="HelveticaNeue LT 55 Roman" panose="020B0604020202020204" pitchFamily="34" charset="0"/>
              </a:defRPr>
            </a:lvl1pPr>
          </a:lstStyle>
          <a:p>
            <a:r>
              <a:rPr lang="de-DE" dirty="0"/>
              <a:t>Icon durch klicken einfügen</a:t>
            </a:r>
          </a:p>
        </p:txBody>
      </p:sp>
      <p:sp>
        <p:nvSpPr>
          <p:cNvPr id="46" name="Textplatzhalter 28"/>
          <p:cNvSpPr>
            <a:spLocks noGrp="1"/>
          </p:cNvSpPr>
          <p:nvPr>
            <p:ph type="body" sz="quarter" idx="32" hasCustomPrompt="1"/>
          </p:nvPr>
        </p:nvSpPr>
        <p:spPr>
          <a:xfrm>
            <a:off x="8173390" y="4250462"/>
            <a:ext cx="2209800" cy="358775"/>
          </a:xfrm>
          <a:prstGeom prst="rect">
            <a:avLst/>
          </a:prstGeom>
        </p:spPr>
        <p:txBody>
          <a:bodyPr/>
          <a:lstStyle>
            <a:lvl1pPr>
              <a:defRPr lang="de-DE" sz="1400" b="1" i="0" kern="1200" dirty="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stStyle>
          <a:p>
            <a:pPr lvl="0"/>
            <a:r>
              <a:rPr lang="de-DE" dirty="0"/>
              <a:t>Überschrift bearbeiten</a:t>
            </a:r>
          </a:p>
        </p:txBody>
      </p:sp>
      <p:sp>
        <p:nvSpPr>
          <p:cNvPr id="7" name="Textplatzhalter 6"/>
          <p:cNvSpPr>
            <a:spLocks noGrp="1"/>
          </p:cNvSpPr>
          <p:nvPr>
            <p:ph type="body" sz="quarter" idx="34"/>
          </p:nvPr>
        </p:nvSpPr>
        <p:spPr>
          <a:xfrm>
            <a:off x="881063" y="2765504"/>
            <a:ext cx="2809875" cy="642937"/>
          </a:xfrm>
          <a:prstGeom prst="rect">
            <a:avLst/>
          </a:prstGeom>
        </p:spPr>
        <p:txBody>
          <a:bodyPr/>
          <a:lstStyle>
            <a:lvl1pPr marL="171450" indent="-171450">
              <a:buClr>
                <a:schemeClr val="accent1"/>
              </a:buClr>
              <a:buFont typeface="Arial" panose="020B0604020202020204" pitchFamily="34" charset="0"/>
              <a:buChar char="+"/>
              <a:defRPr sz="1200"/>
            </a:lvl1pPr>
          </a:lstStyle>
          <a:p>
            <a:pPr lvl="0"/>
            <a:r>
              <a:rPr lang="de-DE"/>
              <a:t>Mastertextformat bearbeiten</a:t>
            </a:r>
          </a:p>
        </p:txBody>
      </p:sp>
      <p:sp>
        <p:nvSpPr>
          <p:cNvPr id="48" name="Textplatzhalter 6"/>
          <p:cNvSpPr>
            <a:spLocks noGrp="1"/>
          </p:cNvSpPr>
          <p:nvPr>
            <p:ph type="body" sz="quarter" idx="35"/>
          </p:nvPr>
        </p:nvSpPr>
        <p:spPr>
          <a:xfrm>
            <a:off x="4534978" y="2764910"/>
            <a:ext cx="2809875" cy="642937"/>
          </a:xfrm>
          <a:prstGeom prst="rect">
            <a:avLst/>
          </a:prstGeom>
        </p:spPr>
        <p:txBody>
          <a:bodyPr/>
          <a:lstStyle>
            <a:lvl1pPr marL="171450" indent="-171450">
              <a:buClr>
                <a:schemeClr val="accent1"/>
              </a:buClr>
              <a:buFont typeface="Arial" panose="020B0604020202020204" pitchFamily="34" charset="0"/>
              <a:buChar char="+"/>
              <a:defRPr sz="1200"/>
            </a:lvl1pPr>
          </a:lstStyle>
          <a:p>
            <a:pPr lvl="0"/>
            <a:r>
              <a:rPr lang="de-DE"/>
              <a:t>Mastertextformat bearbeiten</a:t>
            </a:r>
          </a:p>
        </p:txBody>
      </p:sp>
      <p:sp>
        <p:nvSpPr>
          <p:cNvPr id="49" name="Textplatzhalter 6"/>
          <p:cNvSpPr>
            <a:spLocks noGrp="1"/>
          </p:cNvSpPr>
          <p:nvPr>
            <p:ph type="body" sz="quarter" idx="36"/>
          </p:nvPr>
        </p:nvSpPr>
        <p:spPr>
          <a:xfrm>
            <a:off x="8173357" y="2764909"/>
            <a:ext cx="2809875" cy="642937"/>
          </a:xfrm>
          <a:prstGeom prst="rect">
            <a:avLst/>
          </a:prstGeom>
        </p:spPr>
        <p:txBody>
          <a:bodyPr/>
          <a:lstStyle>
            <a:lvl1pPr marL="171450" indent="-171450">
              <a:buClr>
                <a:schemeClr val="accent1"/>
              </a:buClr>
              <a:buFont typeface="Arial" panose="020B0604020202020204" pitchFamily="34" charset="0"/>
              <a:buChar char="+"/>
              <a:defRPr sz="1200"/>
            </a:lvl1pPr>
          </a:lstStyle>
          <a:p>
            <a:pPr lvl="0"/>
            <a:r>
              <a:rPr lang="de-DE"/>
              <a:t>Mastertextformat bearbeiten</a:t>
            </a:r>
          </a:p>
        </p:txBody>
      </p:sp>
      <p:sp>
        <p:nvSpPr>
          <p:cNvPr id="50" name="Textplatzhalter 6"/>
          <p:cNvSpPr>
            <a:spLocks noGrp="1"/>
          </p:cNvSpPr>
          <p:nvPr>
            <p:ph type="body" sz="quarter" idx="37"/>
          </p:nvPr>
        </p:nvSpPr>
        <p:spPr>
          <a:xfrm>
            <a:off x="881063" y="4795718"/>
            <a:ext cx="2809875" cy="642937"/>
          </a:xfrm>
          <a:prstGeom prst="rect">
            <a:avLst/>
          </a:prstGeom>
        </p:spPr>
        <p:txBody>
          <a:bodyPr/>
          <a:lstStyle>
            <a:lvl1pPr marL="171450" indent="-171450">
              <a:buClr>
                <a:schemeClr val="accent1"/>
              </a:buClr>
              <a:buFont typeface="Arial" panose="020B0604020202020204" pitchFamily="34" charset="0"/>
              <a:buChar char="+"/>
              <a:defRPr sz="1200"/>
            </a:lvl1pPr>
          </a:lstStyle>
          <a:p>
            <a:pPr lvl="0"/>
            <a:r>
              <a:rPr lang="de-DE"/>
              <a:t>Mastertextformat bearbeiten</a:t>
            </a:r>
          </a:p>
        </p:txBody>
      </p:sp>
      <p:sp>
        <p:nvSpPr>
          <p:cNvPr id="51" name="Textplatzhalter 6"/>
          <p:cNvSpPr>
            <a:spLocks noGrp="1"/>
          </p:cNvSpPr>
          <p:nvPr>
            <p:ph type="body" sz="quarter" idx="38"/>
          </p:nvPr>
        </p:nvSpPr>
        <p:spPr>
          <a:xfrm>
            <a:off x="4531635" y="4791244"/>
            <a:ext cx="2809875" cy="642937"/>
          </a:xfrm>
          <a:prstGeom prst="rect">
            <a:avLst/>
          </a:prstGeom>
        </p:spPr>
        <p:txBody>
          <a:bodyPr/>
          <a:lstStyle>
            <a:lvl1pPr marL="171450" indent="-171450">
              <a:buClr>
                <a:schemeClr val="accent1"/>
              </a:buClr>
              <a:buFont typeface="Arial" panose="020B0604020202020204" pitchFamily="34" charset="0"/>
              <a:buChar char="+"/>
              <a:defRPr sz="1200"/>
            </a:lvl1pPr>
          </a:lstStyle>
          <a:p>
            <a:pPr lvl="0"/>
            <a:r>
              <a:rPr lang="de-DE"/>
              <a:t>Mastertextformat bearbeiten</a:t>
            </a:r>
          </a:p>
        </p:txBody>
      </p:sp>
      <p:sp>
        <p:nvSpPr>
          <p:cNvPr id="52" name="Textplatzhalter 6"/>
          <p:cNvSpPr>
            <a:spLocks noGrp="1"/>
          </p:cNvSpPr>
          <p:nvPr>
            <p:ph type="body" sz="quarter" idx="39"/>
          </p:nvPr>
        </p:nvSpPr>
        <p:spPr>
          <a:xfrm>
            <a:off x="8169782" y="4791244"/>
            <a:ext cx="2809875" cy="642937"/>
          </a:xfrm>
          <a:prstGeom prst="rect">
            <a:avLst/>
          </a:prstGeom>
        </p:spPr>
        <p:txBody>
          <a:bodyPr/>
          <a:lstStyle>
            <a:lvl1pPr marL="171450" indent="-171450">
              <a:buClr>
                <a:schemeClr val="accent1"/>
              </a:buClr>
              <a:buFont typeface="Arial" panose="020B0604020202020204" pitchFamily="34" charset="0"/>
              <a:buChar char="+"/>
              <a:defRPr sz="1200"/>
            </a:lvl1pPr>
          </a:lstStyle>
          <a:p>
            <a:pPr lvl="0"/>
            <a:r>
              <a:rPr lang="de-DE"/>
              <a:t>Mastertextformat bearbeiten</a:t>
            </a:r>
          </a:p>
        </p:txBody>
      </p:sp>
      <p:sp>
        <p:nvSpPr>
          <p:cNvPr id="2" name="Titel 1">
            <a:extLst>
              <a:ext uri="{FF2B5EF4-FFF2-40B4-BE49-F238E27FC236}">
                <a16:creationId xmlns:a16="http://schemas.microsoft.com/office/drawing/2014/main" id="{48009E27-7987-E588-4F61-4C9D532291C4}"/>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FE6DB100-D03A-FBA1-1195-538C8F2C5CBA}"/>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08C53C91-B646-BF67-9ECB-A2F87D034C4F}"/>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119260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E0E7EC"/>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E36CB35-E88E-48D8-B190-116EB9127E3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5056866"/>
            <a:ext cx="12190413" cy="1801134"/>
          </a:xfrm>
          <a:prstGeom prst="rect">
            <a:avLst/>
          </a:prstGeom>
        </p:spPr>
      </p:pic>
      <p:sp>
        <p:nvSpPr>
          <p:cNvPr id="17" name="Sprechblase: rechteckig 16">
            <a:extLst>
              <a:ext uri="{FF2B5EF4-FFF2-40B4-BE49-F238E27FC236}">
                <a16:creationId xmlns:a16="http://schemas.microsoft.com/office/drawing/2014/main" id="{965459E6-9FAC-10CA-05E2-63B39D26D66D}"/>
              </a:ext>
            </a:extLst>
          </p:cNvPr>
          <p:cNvSpPr/>
          <p:nvPr userDrawn="1"/>
        </p:nvSpPr>
        <p:spPr bwMode="gray">
          <a:xfrm>
            <a:off x="4563609" y="1851108"/>
            <a:ext cx="6836288" cy="2521601"/>
          </a:xfrm>
          <a:prstGeom prst="wedgeRectCallout">
            <a:avLst>
              <a:gd name="adj1" fmla="val -65979"/>
              <a:gd name="adj2" fmla="val 2591"/>
            </a:avLst>
          </a:prstGeom>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de-DE" sz="1800" dirty="0" err="1"/>
          </a:p>
        </p:txBody>
      </p:sp>
      <p:sp>
        <p:nvSpPr>
          <p:cNvPr id="12" name="Titel 1"/>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D3F4D84F-6881-2326-8D36-C42CAA0AAFBC}"/>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15" name="Bildplatzhalter 9">
            <a:extLst>
              <a:ext uri="{FF2B5EF4-FFF2-40B4-BE49-F238E27FC236}">
                <a16:creationId xmlns:a16="http://schemas.microsoft.com/office/drawing/2014/main" id="{F3CA77B7-0E3D-A611-F5E3-C11F23C7685A}"/>
              </a:ext>
            </a:extLst>
          </p:cNvPr>
          <p:cNvSpPr>
            <a:spLocks noGrp="1"/>
          </p:cNvSpPr>
          <p:nvPr>
            <p:ph type="pic" sz="quarter" idx="43"/>
          </p:nvPr>
        </p:nvSpPr>
        <p:spPr>
          <a:xfrm>
            <a:off x="700680" y="2129692"/>
            <a:ext cx="2740072" cy="2598615"/>
          </a:xfrm>
          <a:prstGeom prst="roundRect">
            <a:avLst>
              <a:gd name="adj" fmla="val 2861"/>
            </a:avLst>
          </a:prstGeom>
        </p:spPr>
        <p:txBody>
          <a:bodyPr/>
          <a:lstStyle>
            <a:lvl1pPr>
              <a:defRPr>
                <a:latin typeface="HelveticaNeue LT 55 Roman" panose="020B0604020202020204" pitchFamily="34" charset="0"/>
              </a:defRPr>
            </a:lvl1pPr>
          </a:lstStyle>
          <a:p>
            <a:r>
              <a:rPr lang="de-DE"/>
              <a:t>Bild durch Klicken auf Symbol hinzufügen</a:t>
            </a:r>
            <a:endParaRPr lang="de-DE" dirty="0"/>
          </a:p>
        </p:txBody>
      </p:sp>
      <p:sp>
        <p:nvSpPr>
          <p:cNvPr id="18" name="Textplatzhalter 9">
            <a:extLst>
              <a:ext uri="{FF2B5EF4-FFF2-40B4-BE49-F238E27FC236}">
                <a16:creationId xmlns:a16="http://schemas.microsoft.com/office/drawing/2014/main" id="{713E5CC9-391F-95FA-9ACA-C463128A0702}"/>
              </a:ext>
            </a:extLst>
          </p:cNvPr>
          <p:cNvSpPr>
            <a:spLocks noGrp="1"/>
          </p:cNvSpPr>
          <p:nvPr>
            <p:ph type="body" sz="quarter" idx="15" hasCustomPrompt="1"/>
          </p:nvPr>
        </p:nvSpPr>
        <p:spPr bwMode="gray">
          <a:xfrm>
            <a:off x="4563608" y="1815955"/>
            <a:ext cx="6836287" cy="1865326"/>
          </a:xfrm>
          <a:prstGeom prst="rect">
            <a:avLst/>
          </a:prstGeom>
        </p:spPr>
        <p:txBody>
          <a:bodyPr vert="horz" anchor="ctr">
            <a:normAutofit/>
          </a:bodyPr>
          <a:lstStyle>
            <a:lvl1pPr algn="ctr">
              <a:defRPr sz="1600" b="0" i="0">
                <a:solidFill>
                  <a:schemeClr val="tx1"/>
                </a:solidFill>
                <a:latin typeface="HelveticaNeue LT 56 Italic" panose="020B0604020202090204" pitchFamily="34" charset="0"/>
                <a:ea typeface="HelveticaNeue LT 56 Italic" panose="020B0604020202090204" pitchFamily="34" charset="0"/>
                <a:cs typeface="HelveticaNeue LT 56 Italic" panose="020B0604020202090204" pitchFamily="34" charset="0"/>
              </a:defRPr>
            </a:lvl1pPr>
            <a:lvl2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2pPr>
            <a:lvl4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4pPr>
            <a:lvl5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5pPr>
            <a:lvl8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8pPr>
          </a:lstStyle>
          <a:p>
            <a:pPr lvl="0"/>
            <a:r>
              <a:rPr lang="de-DE" dirty="0"/>
              <a:t>Zitat bearbeiten</a:t>
            </a:r>
          </a:p>
        </p:txBody>
      </p:sp>
      <p:sp>
        <p:nvSpPr>
          <p:cNvPr id="19" name="Textplatzhalter 9">
            <a:extLst>
              <a:ext uri="{FF2B5EF4-FFF2-40B4-BE49-F238E27FC236}">
                <a16:creationId xmlns:a16="http://schemas.microsoft.com/office/drawing/2014/main" id="{2A48ABF2-921A-CB7D-B92E-57F77B3AE9F5}"/>
              </a:ext>
            </a:extLst>
          </p:cNvPr>
          <p:cNvSpPr>
            <a:spLocks noGrp="1"/>
          </p:cNvSpPr>
          <p:nvPr>
            <p:ph type="body" sz="quarter" idx="44" hasCustomPrompt="1"/>
          </p:nvPr>
        </p:nvSpPr>
        <p:spPr bwMode="gray">
          <a:xfrm>
            <a:off x="4563609" y="3741875"/>
            <a:ext cx="6836288" cy="548891"/>
          </a:xfrm>
          <a:prstGeom prst="rect">
            <a:avLst/>
          </a:prstGeom>
        </p:spPr>
        <p:txBody>
          <a:bodyPr vert="horz" anchor="ctr">
            <a:normAutofit/>
          </a:bodyPr>
          <a:lstStyle>
            <a:lvl1pPr algn="ctr">
              <a:defRPr sz="1600" b="0" i="0">
                <a:solidFill>
                  <a:schemeClr val="tx1"/>
                </a:solidFill>
                <a:latin typeface="+mj-lt"/>
                <a:ea typeface="HelveticaNeue LT 55 Roman" panose="020B0604020202020204" pitchFamily="34" charset="0"/>
                <a:cs typeface="HelveticaNeue LT 55 Roman" panose="020B0604020202020204" pitchFamily="34" charset="0"/>
              </a:defRPr>
            </a:lvl1pPr>
            <a:lvl2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2pPr>
            <a:lvl4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4pPr>
            <a:lvl5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5pPr>
            <a:lvl8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8pPr>
          </a:lstStyle>
          <a:p>
            <a:pPr lvl="0"/>
            <a:r>
              <a:rPr lang="de-DE" dirty="0"/>
              <a:t>Name, Position, Unternehmen</a:t>
            </a:r>
          </a:p>
        </p:txBody>
      </p:sp>
      <p:sp>
        <p:nvSpPr>
          <p:cNvPr id="21" name="Textplatzhalter 20">
            <a:extLst>
              <a:ext uri="{FF2B5EF4-FFF2-40B4-BE49-F238E27FC236}">
                <a16:creationId xmlns:a16="http://schemas.microsoft.com/office/drawing/2014/main" id="{AC05257A-6EC1-1B95-BFD0-EF167CE63C35}"/>
              </a:ext>
            </a:extLst>
          </p:cNvPr>
          <p:cNvSpPr>
            <a:spLocks noGrp="1"/>
          </p:cNvSpPr>
          <p:nvPr>
            <p:ph type="body" sz="quarter" idx="45"/>
          </p:nvPr>
        </p:nvSpPr>
        <p:spPr>
          <a:xfrm>
            <a:off x="4564063" y="4518959"/>
            <a:ext cx="6835775" cy="1372626"/>
          </a:xfrm>
          <a:prstGeom prst="rect">
            <a:avLst/>
          </a:prstGeom>
        </p:spPr>
        <p:style>
          <a:lnRef idx="2">
            <a:schemeClr val="accent4"/>
          </a:lnRef>
          <a:fillRef idx="1">
            <a:schemeClr val="lt1"/>
          </a:fillRef>
          <a:effectRef idx="0">
            <a:schemeClr val="accent4"/>
          </a:effectRef>
          <a:fontRef idx="minor">
            <a:schemeClr val="dk1"/>
          </a:fontRef>
        </p:style>
        <p:txBody>
          <a:bodyPr/>
          <a:lstStyle>
            <a:lvl1pPr marL="87313" indent="0">
              <a:defRPr/>
            </a:lvl1pPr>
          </a:lstStyle>
          <a:p>
            <a:pPr lvl="0"/>
            <a:r>
              <a:rPr lang="de-DE"/>
              <a:t>Mastertextformat bearbeiten</a:t>
            </a:r>
          </a:p>
        </p:txBody>
      </p:sp>
    </p:spTree>
    <p:extLst>
      <p:ext uri="{BB962C8B-B14F-4D97-AF65-F5344CB8AC3E}">
        <p14:creationId xmlns:p14="http://schemas.microsoft.com/office/powerpoint/2010/main" val="177382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sp>
        <p:nvSpPr>
          <p:cNvPr id="18" name="Inhaltsplatzhalter 4">
            <a:extLst>
              <a:ext uri="{FF2B5EF4-FFF2-40B4-BE49-F238E27FC236}">
                <a16:creationId xmlns:a16="http://schemas.microsoft.com/office/drawing/2014/main" id="{1D103405-D9CD-EEC4-C599-ED5238500CFC}"/>
              </a:ext>
            </a:extLst>
          </p:cNvPr>
          <p:cNvSpPr>
            <a:spLocks noGrp="1"/>
          </p:cNvSpPr>
          <p:nvPr>
            <p:ph sz="quarter" idx="57" hasCustomPrompt="1"/>
          </p:nvPr>
        </p:nvSpPr>
        <p:spPr>
          <a:xfrm>
            <a:off x="8768449" y="4743831"/>
            <a:ext cx="2280707" cy="1977644"/>
          </a:xfrm>
          <a:prstGeom prst="rect">
            <a:avLst/>
          </a:prstGeom>
        </p:spPr>
        <p:txBody>
          <a:bodyPr/>
          <a:lstStyle>
            <a:lvl1pPr marL="177800" indent="-177800">
              <a:buClr>
                <a:schemeClr val="accent1"/>
              </a:buClr>
              <a:buFont typeface="HelveticaNeue LT 55 Roman" panose="020B0604020202020204" pitchFamily="34" charset="0"/>
              <a:buChar char="+"/>
              <a:defRPr sz="12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17" name="Inhaltsplatzhalter 4">
            <a:extLst>
              <a:ext uri="{FF2B5EF4-FFF2-40B4-BE49-F238E27FC236}">
                <a16:creationId xmlns:a16="http://schemas.microsoft.com/office/drawing/2014/main" id="{90DF7014-3600-BE78-15CC-07D094D2D130}"/>
              </a:ext>
            </a:extLst>
          </p:cNvPr>
          <p:cNvSpPr>
            <a:spLocks noGrp="1"/>
          </p:cNvSpPr>
          <p:nvPr>
            <p:ph sz="quarter" idx="56" hasCustomPrompt="1"/>
          </p:nvPr>
        </p:nvSpPr>
        <p:spPr>
          <a:xfrm>
            <a:off x="6123106" y="4753494"/>
            <a:ext cx="2280707" cy="1963737"/>
          </a:xfrm>
          <a:prstGeom prst="rect">
            <a:avLst/>
          </a:prstGeom>
        </p:spPr>
        <p:txBody>
          <a:bodyPr/>
          <a:lstStyle>
            <a:lvl1pPr marL="177800" indent="-177800">
              <a:buClr>
                <a:schemeClr val="accent1"/>
              </a:buClr>
              <a:buFont typeface="HelveticaNeue LT 55 Roman" panose="020B0604020202020204" pitchFamily="34" charset="0"/>
              <a:buChar char="+"/>
              <a:defRPr sz="12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16" name="Inhaltsplatzhalter 4">
            <a:extLst>
              <a:ext uri="{FF2B5EF4-FFF2-40B4-BE49-F238E27FC236}">
                <a16:creationId xmlns:a16="http://schemas.microsoft.com/office/drawing/2014/main" id="{B5A6E570-0E1D-CEB1-B560-A62E4E86EB2D}"/>
              </a:ext>
            </a:extLst>
          </p:cNvPr>
          <p:cNvSpPr>
            <a:spLocks noGrp="1"/>
          </p:cNvSpPr>
          <p:nvPr>
            <p:ph sz="quarter" idx="55" hasCustomPrompt="1"/>
          </p:nvPr>
        </p:nvSpPr>
        <p:spPr>
          <a:xfrm>
            <a:off x="3465125" y="4757738"/>
            <a:ext cx="2280707" cy="1963737"/>
          </a:xfrm>
          <a:prstGeom prst="rect">
            <a:avLst/>
          </a:prstGeom>
        </p:spPr>
        <p:txBody>
          <a:bodyPr/>
          <a:lstStyle>
            <a:lvl1pPr marL="177800" indent="-177800">
              <a:buClr>
                <a:schemeClr val="accent1"/>
              </a:buClr>
              <a:buFont typeface="HelveticaNeue LT 55 Roman" panose="020B0604020202020204" pitchFamily="34" charset="0"/>
              <a:buChar char="+"/>
              <a:defRPr sz="12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
        <p:nvSpPr>
          <p:cNvPr id="21" name="Bildplatzhalter 20"/>
          <p:cNvSpPr>
            <a:spLocks noGrp="1"/>
          </p:cNvSpPr>
          <p:nvPr>
            <p:ph type="pic" sz="quarter" idx="17" hasCustomPrompt="1"/>
          </p:nvPr>
        </p:nvSpPr>
        <p:spPr>
          <a:xfrm>
            <a:off x="832420" y="2699138"/>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20" name="Textplatzhalter 28"/>
          <p:cNvSpPr>
            <a:spLocks noGrp="1"/>
          </p:cNvSpPr>
          <p:nvPr>
            <p:ph type="body" sz="quarter" idx="29" hasCustomPrompt="1"/>
          </p:nvPr>
        </p:nvSpPr>
        <p:spPr>
          <a:xfrm>
            <a:off x="700678" y="2151775"/>
            <a:ext cx="2399811" cy="433694"/>
          </a:xfrm>
          <a:prstGeom prst="rect">
            <a:avLst/>
          </a:prstGeom>
        </p:spPr>
        <p:txBody>
          <a:bodyPr anchor="ctr"/>
          <a:lstStyle>
            <a:lvl1pPr algn="ctr">
              <a:defRPr lang="de-DE" sz="1400" b="0" i="0" kern="1200" cap="all" baseline="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dirty="0"/>
              <a:t>Kunde</a:t>
            </a:r>
          </a:p>
        </p:txBody>
      </p:sp>
      <p:sp>
        <p:nvSpPr>
          <p:cNvPr id="2" name="Titel 1">
            <a:extLst>
              <a:ext uri="{FF2B5EF4-FFF2-40B4-BE49-F238E27FC236}">
                <a16:creationId xmlns:a16="http://schemas.microsoft.com/office/drawing/2014/main" id="{B46C4529-4D95-8250-95E5-E903FA40A5FE}"/>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3" name="Textplatzhalter 2">
            <a:extLst>
              <a:ext uri="{FF2B5EF4-FFF2-40B4-BE49-F238E27FC236}">
                <a16:creationId xmlns:a16="http://schemas.microsoft.com/office/drawing/2014/main" id="{9119CB3D-E71E-D1A7-C8FF-654F94041AFC}"/>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4" name="Foliennummernplatzhalter 3">
            <a:extLst>
              <a:ext uri="{FF2B5EF4-FFF2-40B4-BE49-F238E27FC236}">
                <a16:creationId xmlns:a16="http://schemas.microsoft.com/office/drawing/2014/main" id="{65524D53-8D50-185D-419E-82748634B46B}"/>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
        <p:nvSpPr>
          <p:cNvPr id="7" name="Bildplatzhalter 20">
            <a:extLst>
              <a:ext uri="{FF2B5EF4-FFF2-40B4-BE49-F238E27FC236}">
                <a16:creationId xmlns:a16="http://schemas.microsoft.com/office/drawing/2014/main" id="{175A7327-D505-AABB-05B7-2B7BD77EA2B6}"/>
              </a:ext>
            </a:extLst>
          </p:cNvPr>
          <p:cNvSpPr>
            <a:spLocks noGrp="1"/>
          </p:cNvSpPr>
          <p:nvPr>
            <p:ph type="pic" sz="quarter" idx="46" hasCustomPrompt="1"/>
          </p:nvPr>
        </p:nvSpPr>
        <p:spPr>
          <a:xfrm>
            <a:off x="3477763" y="2699138"/>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8" name="Textplatzhalter 28">
            <a:extLst>
              <a:ext uri="{FF2B5EF4-FFF2-40B4-BE49-F238E27FC236}">
                <a16:creationId xmlns:a16="http://schemas.microsoft.com/office/drawing/2014/main" id="{B9946CFE-C01D-5E0F-B3B3-515F8C05379E}"/>
              </a:ext>
            </a:extLst>
          </p:cNvPr>
          <p:cNvSpPr>
            <a:spLocks noGrp="1"/>
          </p:cNvSpPr>
          <p:nvPr>
            <p:ph type="body" sz="quarter" idx="47" hasCustomPrompt="1"/>
          </p:nvPr>
        </p:nvSpPr>
        <p:spPr>
          <a:xfrm>
            <a:off x="3346021" y="2151775"/>
            <a:ext cx="2399811" cy="433694"/>
          </a:xfrm>
          <a:prstGeom prst="rect">
            <a:avLst/>
          </a:prstGeom>
        </p:spPr>
        <p:txBody>
          <a:bodyPr anchor="ctr"/>
          <a:lstStyle>
            <a:lvl1pPr algn="ctr">
              <a:defRPr lang="de-DE" sz="1400" b="0" i="0" kern="1200" cap="all" baseline="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dirty="0"/>
              <a:t>Kunde</a:t>
            </a:r>
          </a:p>
        </p:txBody>
      </p:sp>
      <p:sp>
        <p:nvSpPr>
          <p:cNvPr id="10" name="Bildplatzhalter 20">
            <a:extLst>
              <a:ext uri="{FF2B5EF4-FFF2-40B4-BE49-F238E27FC236}">
                <a16:creationId xmlns:a16="http://schemas.microsoft.com/office/drawing/2014/main" id="{6C2DCCF7-307A-3775-0E3F-29A26F6F5C1E}"/>
              </a:ext>
            </a:extLst>
          </p:cNvPr>
          <p:cNvSpPr>
            <a:spLocks noGrp="1"/>
          </p:cNvSpPr>
          <p:nvPr>
            <p:ph type="pic" sz="quarter" idx="49" hasCustomPrompt="1"/>
          </p:nvPr>
        </p:nvSpPr>
        <p:spPr>
          <a:xfrm>
            <a:off x="6123106" y="2699138"/>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11" name="Textplatzhalter 28">
            <a:extLst>
              <a:ext uri="{FF2B5EF4-FFF2-40B4-BE49-F238E27FC236}">
                <a16:creationId xmlns:a16="http://schemas.microsoft.com/office/drawing/2014/main" id="{089665DE-1377-279B-1A8F-E33D81902ACD}"/>
              </a:ext>
            </a:extLst>
          </p:cNvPr>
          <p:cNvSpPr>
            <a:spLocks noGrp="1"/>
          </p:cNvSpPr>
          <p:nvPr>
            <p:ph type="body" sz="quarter" idx="50" hasCustomPrompt="1"/>
          </p:nvPr>
        </p:nvSpPr>
        <p:spPr>
          <a:xfrm>
            <a:off x="5991364" y="2151775"/>
            <a:ext cx="2399811" cy="433694"/>
          </a:xfrm>
          <a:prstGeom prst="rect">
            <a:avLst/>
          </a:prstGeom>
        </p:spPr>
        <p:txBody>
          <a:bodyPr anchor="ctr"/>
          <a:lstStyle>
            <a:lvl1pPr algn="ctr">
              <a:defRPr lang="de-DE" sz="1400" b="0" i="0" kern="1200" cap="all" baseline="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dirty="0"/>
              <a:t>Kunde</a:t>
            </a:r>
          </a:p>
        </p:txBody>
      </p:sp>
      <p:sp>
        <p:nvSpPr>
          <p:cNvPr id="13" name="Bildplatzhalter 20">
            <a:extLst>
              <a:ext uri="{FF2B5EF4-FFF2-40B4-BE49-F238E27FC236}">
                <a16:creationId xmlns:a16="http://schemas.microsoft.com/office/drawing/2014/main" id="{09374536-F8D7-06FE-6FE5-949382D65A27}"/>
              </a:ext>
            </a:extLst>
          </p:cNvPr>
          <p:cNvSpPr>
            <a:spLocks noGrp="1"/>
          </p:cNvSpPr>
          <p:nvPr>
            <p:ph type="pic" sz="quarter" idx="52" hasCustomPrompt="1"/>
          </p:nvPr>
        </p:nvSpPr>
        <p:spPr>
          <a:xfrm>
            <a:off x="8768449" y="2699138"/>
            <a:ext cx="2211273" cy="1840874"/>
          </a:xfrm>
          <a:prstGeom prst="hexagon">
            <a:avLst>
              <a:gd name="adj" fmla="val 29706"/>
              <a:gd name="vf" fmla="val 115470"/>
            </a:avLst>
          </a:prstGeom>
          <a:ln>
            <a:solidFill>
              <a:schemeClr val="accent5"/>
            </a:solidFill>
          </a:ln>
        </p:spPr>
        <p:txBody>
          <a:bodyPr anchor="ctr"/>
          <a:lstStyle>
            <a:lvl1pPr algn="ctr">
              <a:defRPr sz="1400">
                <a:latin typeface="HelveticaNeue LT 55 Roman" panose="020B0604020202020204" pitchFamily="34" charset="0"/>
              </a:defRPr>
            </a:lvl1pPr>
          </a:lstStyle>
          <a:p>
            <a:r>
              <a:rPr lang="de-DE" dirty="0"/>
              <a:t>Bild durch klicken einfügen</a:t>
            </a:r>
          </a:p>
        </p:txBody>
      </p:sp>
      <p:sp>
        <p:nvSpPr>
          <p:cNvPr id="14" name="Textplatzhalter 28">
            <a:extLst>
              <a:ext uri="{FF2B5EF4-FFF2-40B4-BE49-F238E27FC236}">
                <a16:creationId xmlns:a16="http://schemas.microsoft.com/office/drawing/2014/main" id="{EDA162E8-03E5-0BEB-18FC-144ED4755D36}"/>
              </a:ext>
            </a:extLst>
          </p:cNvPr>
          <p:cNvSpPr>
            <a:spLocks noGrp="1"/>
          </p:cNvSpPr>
          <p:nvPr>
            <p:ph type="body" sz="quarter" idx="53" hasCustomPrompt="1"/>
          </p:nvPr>
        </p:nvSpPr>
        <p:spPr>
          <a:xfrm>
            <a:off x="8636707" y="2151775"/>
            <a:ext cx="2399811" cy="433694"/>
          </a:xfrm>
          <a:prstGeom prst="rect">
            <a:avLst/>
          </a:prstGeom>
        </p:spPr>
        <p:txBody>
          <a:bodyPr anchor="ctr"/>
          <a:lstStyle>
            <a:lvl1pPr algn="ctr">
              <a:defRPr lang="de-DE" sz="1400" b="0" i="0" kern="1200" cap="all" baseline="0" dirty="0">
                <a:solidFill>
                  <a:schemeClr val="tx1"/>
                </a:solidFill>
                <a:latin typeface="+mj-lt"/>
                <a:ea typeface="HelveticaNeue LT 55 Roman" panose="020B0604020202020204" pitchFamily="34" charset="0"/>
                <a:cs typeface="HelveticaNeue LT 55 Roman" panose="020B0604020202020204" pitchFamily="34" charset="0"/>
              </a:defRPr>
            </a:lvl1pPr>
          </a:lstStyle>
          <a:p>
            <a:pPr lvl="0"/>
            <a:r>
              <a:rPr lang="de-DE" dirty="0"/>
              <a:t>Kunde</a:t>
            </a:r>
          </a:p>
        </p:txBody>
      </p:sp>
      <p:sp>
        <p:nvSpPr>
          <p:cNvPr id="5" name="Inhaltsplatzhalter 4">
            <a:extLst>
              <a:ext uri="{FF2B5EF4-FFF2-40B4-BE49-F238E27FC236}">
                <a16:creationId xmlns:a16="http://schemas.microsoft.com/office/drawing/2014/main" id="{BE843F6E-A03A-1146-F3AB-A56C901E5840}"/>
              </a:ext>
            </a:extLst>
          </p:cNvPr>
          <p:cNvSpPr>
            <a:spLocks noGrp="1"/>
          </p:cNvSpPr>
          <p:nvPr>
            <p:ph sz="quarter" idx="15" hasCustomPrompt="1"/>
          </p:nvPr>
        </p:nvSpPr>
        <p:spPr>
          <a:xfrm>
            <a:off x="832420" y="4743830"/>
            <a:ext cx="2280707" cy="1963737"/>
          </a:xfrm>
          <a:prstGeom prst="rect">
            <a:avLst/>
          </a:prstGeom>
        </p:spPr>
        <p:txBody>
          <a:bodyPr/>
          <a:lstStyle>
            <a:lvl1pPr marL="177800" indent="-177800">
              <a:buClr>
                <a:schemeClr val="accent1"/>
              </a:buClr>
              <a:buFont typeface="HelveticaNeue LT 55 Roman" panose="020B0604020202020204" pitchFamily="34" charset="0"/>
              <a:buChar char="+"/>
              <a:defRPr sz="1200">
                <a:solidFill>
                  <a:schemeClr val="tx1"/>
                </a:solidFill>
                <a:latin typeface="+mn-lt"/>
              </a:defRPr>
            </a:lvl1pPr>
            <a:lvl2pPr marL="742950" indent="-285750">
              <a:buClr>
                <a:schemeClr val="accent1"/>
              </a:buClr>
              <a:buFont typeface="HelveticaNeue LT 55 Roman" panose="020B0604020202020204" pitchFamily="34" charset="0"/>
              <a:buChar char="+"/>
              <a:defRPr sz="2400" baseline="0">
                <a:solidFill>
                  <a:schemeClr val="tx1"/>
                </a:solidFill>
                <a:latin typeface="+mn-lt"/>
              </a:defRPr>
            </a:lvl2pPr>
            <a:lvl3pPr marL="1143000" indent="-228600">
              <a:buClr>
                <a:schemeClr val="accent1"/>
              </a:buClr>
              <a:buFont typeface="HelveticaNeue LT 55 Roman" panose="020B0604020202020204" pitchFamily="34" charset="0"/>
              <a:buChar char="+"/>
              <a:defRPr sz="2000" baseline="0">
                <a:solidFill>
                  <a:schemeClr val="tx1"/>
                </a:solidFill>
                <a:latin typeface="+mn-lt"/>
              </a:defRPr>
            </a:lvl3pPr>
            <a:lvl4pPr marL="1600200" indent="-228600">
              <a:buClr>
                <a:schemeClr val="accent1"/>
              </a:buClr>
              <a:buFont typeface="HelveticaNeue LT 55 Roman" panose="020B0604020202020204" pitchFamily="34" charset="0"/>
              <a:buChar char="+"/>
              <a:defRPr sz="1800">
                <a:solidFill>
                  <a:schemeClr val="tx1"/>
                </a:solidFill>
                <a:latin typeface="+mn-lt"/>
              </a:defRPr>
            </a:lvl4pPr>
            <a:lvl5pPr marL="2057400" indent="-228600">
              <a:buClr>
                <a:schemeClr val="accent5"/>
              </a:buClr>
              <a:buFont typeface="HelveticaNeue LT 43 LightEx" panose="020B0503020202020204" pitchFamily="34" charset="0"/>
              <a:buChar char="+"/>
              <a:defRPr baseline="0">
                <a:solidFill>
                  <a:schemeClr val="tx1">
                    <a:lumMod val="85000"/>
                    <a:lumOff val="15000"/>
                  </a:schemeClr>
                </a:solidFill>
                <a:latin typeface="+mn-lt"/>
              </a:defRPr>
            </a:lvl5pPr>
          </a:lstStyle>
          <a:p>
            <a:pPr lvl="0"/>
            <a:r>
              <a:rPr lang="de-DE" noProof="0" dirty="0"/>
              <a:t>Aufzählung</a:t>
            </a:r>
          </a:p>
        </p:txBody>
      </p:sp>
    </p:spTree>
    <p:extLst>
      <p:ext uri="{BB962C8B-B14F-4D97-AF65-F5344CB8AC3E}">
        <p14:creationId xmlns:p14="http://schemas.microsoft.com/office/powerpoint/2010/main" val="170981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12" name="Textplatzhalter 2">
            <a:extLst>
              <a:ext uri="{FF2B5EF4-FFF2-40B4-BE49-F238E27FC236}">
                <a16:creationId xmlns:a16="http://schemas.microsoft.com/office/drawing/2014/main" id="{596A8284-121D-4220-5C43-4EB8BED2A4FD}"/>
              </a:ext>
            </a:extLst>
          </p:cNvPr>
          <p:cNvSpPr>
            <a:spLocks noGrp="1"/>
          </p:cNvSpPr>
          <p:nvPr>
            <p:ph type="body" sz="quarter" idx="40" hasCustomPrompt="1"/>
          </p:nvPr>
        </p:nvSpPr>
        <p:spPr>
          <a:xfrm>
            <a:off x="700088" y="1215038"/>
            <a:ext cx="10823575" cy="395288"/>
          </a:xfrm>
          <a:prstGeom prst="rect">
            <a:avLst/>
          </a:prstGeom>
        </p:spPr>
        <p:txBody>
          <a:bodyPr>
            <a:noAutofit/>
          </a:bodyPr>
          <a:lstStyle>
            <a:lvl1pPr>
              <a:defRPr sz="2400" b="0">
                <a:solidFill>
                  <a:schemeClr val="accent5"/>
                </a:solidFill>
                <a:latin typeface="+mj-lt"/>
              </a:defRPr>
            </a:lvl1pPr>
          </a:lstStyle>
          <a:p>
            <a:pPr lvl="0"/>
            <a:r>
              <a:rPr lang="de-DE" dirty="0"/>
              <a:t>Untertitel bearbeiten</a:t>
            </a:r>
          </a:p>
        </p:txBody>
      </p:sp>
      <p:sp>
        <p:nvSpPr>
          <p:cNvPr id="8" name="Titel 1">
            <a:extLst>
              <a:ext uri="{FF2B5EF4-FFF2-40B4-BE49-F238E27FC236}">
                <a16:creationId xmlns:a16="http://schemas.microsoft.com/office/drawing/2014/main" id="{ED01AA05-E556-4E89-05AD-68F7359E0505}"/>
              </a:ext>
            </a:extLst>
          </p:cNvPr>
          <p:cNvSpPr>
            <a:spLocks noGrp="1"/>
          </p:cNvSpPr>
          <p:nvPr>
            <p:ph type="title" hasCustomPrompt="1"/>
          </p:nvPr>
        </p:nvSpPr>
        <p:spPr bwMode="gray">
          <a:xfrm>
            <a:off x="700679" y="673096"/>
            <a:ext cx="10822650" cy="504916"/>
          </a:xfrm>
          <a:prstGeom prst="rect">
            <a:avLst/>
          </a:prstGeom>
        </p:spPr>
        <p:txBody>
          <a:bodyPr/>
          <a:lstStyle>
            <a:lvl1pPr>
              <a:defRPr sz="3600" b="0" i="0">
                <a:solidFill>
                  <a:schemeClr val="tx1"/>
                </a:solidFill>
                <a:latin typeface="+mj-lt"/>
                <a:ea typeface="HelveticaNeue LT 75 Bold" panose="020B0804020202020204" pitchFamily="34" charset="0"/>
                <a:cs typeface="HelveticaNeue LT 75 Bold" panose="020B0804020202020204" pitchFamily="34" charset="0"/>
              </a:defRPr>
            </a:lvl1pPr>
          </a:lstStyle>
          <a:p>
            <a:r>
              <a:rPr lang="de-DE" dirty="0"/>
              <a:t>Überschrift durch Klicken bearbeiten</a:t>
            </a:r>
          </a:p>
        </p:txBody>
      </p:sp>
      <p:sp>
        <p:nvSpPr>
          <p:cNvPr id="11" name="Foliennummernplatzhalter 10">
            <a:extLst>
              <a:ext uri="{FF2B5EF4-FFF2-40B4-BE49-F238E27FC236}">
                <a16:creationId xmlns:a16="http://schemas.microsoft.com/office/drawing/2014/main" id="{A4AF62C0-40B2-5CF7-416F-58B429D16198}"/>
              </a:ext>
            </a:extLst>
          </p:cNvPr>
          <p:cNvSpPr>
            <a:spLocks noGrp="1"/>
          </p:cNvSpPr>
          <p:nvPr>
            <p:ph type="sldNum" sz="quarter" idx="41"/>
          </p:nvPr>
        </p:nvSpPr>
        <p:spPr/>
        <p:txBody>
          <a:body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335447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E0E7EC"/>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85212E8-DBB6-428C-B029-F637301FFC5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197" y="5056866"/>
            <a:ext cx="12190413" cy="1801134"/>
          </a:xfrm>
          <a:prstGeom prst="rect">
            <a:avLst/>
          </a:prstGeom>
        </p:spPr>
      </p:pic>
      <p:cxnSp>
        <p:nvCxnSpPr>
          <p:cNvPr id="26" name="Gerade Verbindung 25"/>
          <p:cNvCxnSpPr/>
          <p:nvPr/>
        </p:nvCxnSpPr>
        <p:spPr bwMode="gray">
          <a:xfrm>
            <a:off x="692150"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p:nvCxnSpPr>
        <p:spPr bwMode="gray">
          <a:xfrm>
            <a:off x="11492706"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p:nvCxnSpPr>
        <p:spPr bwMode="gray">
          <a:xfrm>
            <a:off x="594995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p:nvCxnSpPr>
        <p:spPr bwMode="gray">
          <a:xfrm>
            <a:off x="6236494" y="-81072"/>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3BC2FAB8-A861-40E3-80FF-89F1683986B8}"/>
              </a:ext>
            </a:extLst>
          </p:cNvPr>
          <p:cNvSpPr/>
          <p:nvPr/>
        </p:nvSpPr>
        <p:spPr bwMode="gray">
          <a:xfrm>
            <a:off x="575885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1" name="Rechteck 30">
            <a:extLst>
              <a:ext uri="{FF2B5EF4-FFF2-40B4-BE49-F238E27FC236}">
                <a16:creationId xmlns:a16="http://schemas.microsoft.com/office/drawing/2014/main" id="{DCF2FAD9-2B09-4DB8-8125-BF997C92CF26}"/>
              </a:ext>
            </a:extLst>
          </p:cNvPr>
          <p:cNvSpPr/>
          <p:nvPr/>
        </p:nvSpPr>
        <p:spPr bwMode="gray">
          <a:xfrm>
            <a:off x="6093010"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0,40</a:t>
            </a:r>
          </a:p>
        </p:txBody>
      </p:sp>
      <p:sp>
        <p:nvSpPr>
          <p:cNvPr id="32" name="Rechteck 31">
            <a:extLst>
              <a:ext uri="{FF2B5EF4-FFF2-40B4-BE49-F238E27FC236}">
                <a16:creationId xmlns:a16="http://schemas.microsoft.com/office/drawing/2014/main" id="{DCF2FAD9-2B09-4DB8-8125-BF997C92CF26}"/>
              </a:ext>
            </a:extLst>
          </p:cNvPr>
          <p:cNvSpPr/>
          <p:nvPr/>
        </p:nvSpPr>
        <p:spPr bwMode="gray">
          <a:xfrm>
            <a:off x="11325412"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15,00</a:t>
            </a:r>
          </a:p>
        </p:txBody>
      </p:sp>
      <p:sp>
        <p:nvSpPr>
          <p:cNvPr id="33" name="Rechteck 32">
            <a:extLst>
              <a:ext uri="{FF2B5EF4-FFF2-40B4-BE49-F238E27FC236}">
                <a16:creationId xmlns:a16="http://schemas.microsoft.com/office/drawing/2014/main" id="{3BC2FAB8-A861-40E3-80FF-89F1683986B8}"/>
              </a:ext>
            </a:extLst>
          </p:cNvPr>
          <p:cNvSpPr/>
          <p:nvPr/>
        </p:nvSpPr>
        <p:spPr bwMode="gray">
          <a:xfrm>
            <a:off x="524856" y="-28765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1"/>
                </a:solidFill>
                <a:latin typeface="HelveticaNeue LT 55 Roman" panose="020B0604020202020204" pitchFamily="34" charset="0"/>
              </a:rPr>
              <a:t>15,0</a:t>
            </a:r>
            <a:r>
              <a:rPr lang="de-DE" altLang="zh-CN" sz="900" dirty="0">
                <a:solidFill>
                  <a:schemeClr val="tx1"/>
                </a:solidFill>
                <a:latin typeface="HelveticaNeue LT 55 Roman" panose="020B0604020202020204" pitchFamily="34" charset="0"/>
              </a:rPr>
              <a:t>0</a:t>
            </a:r>
            <a:endParaRPr lang="de-DE" sz="900" dirty="0">
              <a:solidFill>
                <a:schemeClr val="tx1"/>
              </a:solidFill>
              <a:latin typeface="HelveticaNeue LT 55 Roman" panose="020B0604020202020204" pitchFamily="34" charset="0"/>
            </a:endParaRPr>
          </a:p>
        </p:txBody>
      </p:sp>
      <p:cxnSp>
        <p:nvCxnSpPr>
          <p:cNvPr id="34" name="Gerade Verbindung 33"/>
          <p:cNvCxnSpPr/>
          <p:nvPr/>
        </p:nvCxnSpPr>
        <p:spPr bwMode="gray">
          <a:xfrm rot="16200000">
            <a:off x="-40483" y="1542473"/>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p:nvCxnSpPr>
        <p:spPr bwMode="gray">
          <a:xfrm rot="16200000">
            <a:off x="-40483" y="1781401"/>
            <a:ext cx="0" cy="80963"/>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37" name="Rechteck 36">
            <a:extLst>
              <a:ext uri="{FF2B5EF4-FFF2-40B4-BE49-F238E27FC236}">
                <a16:creationId xmlns:a16="http://schemas.microsoft.com/office/drawing/2014/main" id="{3BC2FAB8-A861-40E3-80FF-89F1683986B8}"/>
              </a:ext>
            </a:extLst>
          </p:cNvPr>
          <p:cNvSpPr/>
          <p:nvPr/>
        </p:nvSpPr>
        <p:spPr bwMode="gray">
          <a:xfrm>
            <a:off x="-453651" y="15115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5,12</a:t>
            </a:r>
          </a:p>
        </p:txBody>
      </p:sp>
      <p:sp>
        <p:nvSpPr>
          <p:cNvPr id="38" name="Rechteck 37">
            <a:extLst>
              <a:ext uri="{FF2B5EF4-FFF2-40B4-BE49-F238E27FC236}">
                <a16:creationId xmlns:a16="http://schemas.microsoft.com/office/drawing/2014/main" id="{3BC2FAB8-A861-40E3-80FF-89F1683986B8}"/>
              </a:ext>
            </a:extLst>
          </p:cNvPr>
          <p:cNvSpPr/>
          <p:nvPr/>
        </p:nvSpPr>
        <p:spPr bwMode="gray">
          <a:xfrm>
            <a:off x="-453651" y="1750445"/>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sz="900" dirty="0">
                <a:solidFill>
                  <a:schemeClr val="tx2"/>
                </a:solidFill>
                <a:latin typeface="HelveticaNeue LT 55 Roman" panose="020B0604020202020204" pitchFamily="34" charset="0"/>
              </a:rPr>
              <a:t>4,47</a:t>
            </a:r>
          </a:p>
        </p:txBody>
      </p:sp>
      <p:sp>
        <p:nvSpPr>
          <p:cNvPr id="39" name="Rechteck 38">
            <a:extLst>
              <a:ext uri="{FF2B5EF4-FFF2-40B4-BE49-F238E27FC236}">
                <a16:creationId xmlns:a16="http://schemas.microsoft.com/office/drawing/2014/main" id="{3BC2FAB8-A861-40E3-80FF-89F1683986B8}"/>
              </a:ext>
            </a:extLst>
          </p:cNvPr>
          <p:cNvSpPr/>
          <p:nvPr/>
        </p:nvSpPr>
        <p:spPr bwMode="gray">
          <a:xfrm>
            <a:off x="-453651" y="6238317"/>
            <a:ext cx="334588" cy="1428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de-DE"/>
            </a:defPPr>
            <a:lvl1pPr marL="0" algn="l" defTabSz="1088502" rtl="0" eaLnBrk="1" latinLnBrk="0" hangingPunct="1">
              <a:defRPr sz="2100" kern="1200">
                <a:solidFill>
                  <a:schemeClr val="lt1"/>
                </a:solidFill>
                <a:latin typeface="+mn-lt"/>
                <a:ea typeface="+mn-ea"/>
                <a:cs typeface="+mn-cs"/>
              </a:defRPr>
            </a:lvl1pPr>
            <a:lvl2pPr marL="544251" algn="l" defTabSz="1088502" rtl="0" eaLnBrk="1" latinLnBrk="0" hangingPunct="1">
              <a:defRPr sz="2100" kern="1200">
                <a:solidFill>
                  <a:schemeClr val="lt1"/>
                </a:solidFill>
                <a:latin typeface="+mn-lt"/>
                <a:ea typeface="+mn-ea"/>
                <a:cs typeface="+mn-cs"/>
              </a:defRPr>
            </a:lvl2pPr>
            <a:lvl3pPr marL="1088502" algn="l" defTabSz="1088502" rtl="0" eaLnBrk="1" latinLnBrk="0" hangingPunct="1">
              <a:defRPr sz="2100" kern="1200">
                <a:solidFill>
                  <a:schemeClr val="lt1"/>
                </a:solidFill>
                <a:latin typeface="+mn-lt"/>
                <a:ea typeface="+mn-ea"/>
                <a:cs typeface="+mn-cs"/>
              </a:defRPr>
            </a:lvl3pPr>
            <a:lvl4pPr marL="1632753" algn="l" defTabSz="1088502" rtl="0" eaLnBrk="1" latinLnBrk="0" hangingPunct="1">
              <a:defRPr sz="2100" kern="1200">
                <a:solidFill>
                  <a:schemeClr val="lt1"/>
                </a:solidFill>
                <a:latin typeface="+mn-lt"/>
                <a:ea typeface="+mn-ea"/>
                <a:cs typeface="+mn-cs"/>
              </a:defRPr>
            </a:lvl4pPr>
            <a:lvl5pPr marL="2177004" algn="l" defTabSz="1088502" rtl="0" eaLnBrk="1" latinLnBrk="0" hangingPunct="1">
              <a:defRPr sz="2100" kern="1200">
                <a:solidFill>
                  <a:schemeClr val="lt1"/>
                </a:solidFill>
                <a:latin typeface="+mn-lt"/>
                <a:ea typeface="+mn-ea"/>
                <a:cs typeface="+mn-cs"/>
              </a:defRPr>
            </a:lvl5pPr>
            <a:lvl6pPr marL="2721254" algn="l" defTabSz="1088502" rtl="0" eaLnBrk="1" latinLnBrk="0" hangingPunct="1">
              <a:defRPr sz="2100" kern="1200">
                <a:solidFill>
                  <a:schemeClr val="lt1"/>
                </a:solidFill>
                <a:latin typeface="+mn-lt"/>
                <a:ea typeface="+mn-ea"/>
                <a:cs typeface="+mn-cs"/>
              </a:defRPr>
            </a:lvl6pPr>
            <a:lvl7pPr marL="3265505" algn="l" defTabSz="1088502" rtl="0" eaLnBrk="1" latinLnBrk="0" hangingPunct="1">
              <a:defRPr sz="2100" kern="1200">
                <a:solidFill>
                  <a:schemeClr val="lt1"/>
                </a:solidFill>
                <a:latin typeface="+mn-lt"/>
                <a:ea typeface="+mn-ea"/>
                <a:cs typeface="+mn-cs"/>
              </a:defRPr>
            </a:lvl7pPr>
            <a:lvl8pPr marL="3809756" algn="l" defTabSz="1088502" rtl="0" eaLnBrk="1" latinLnBrk="0" hangingPunct="1">
              <a:defRPr sz="2100" kern="1200">
                <a:solidFill>
                  <a:schemeClr val="lt1"/>
                </a:solidFill>
                <a:latin typeface="+mn-lt"/>
                <a:ea typeface="+mn-ea"/>
                <a:cs typeface="+mn-cs"/>
              </a:defRPr>
            </a:lvl8pPr>
            <a:lvl9pPr marL="4354007" algn="l" defTabSz="1088502" rtl="0" eaLnBrk="1" latinLnBrk="0" hangingPunct="1">
              <a:defRPr sz="2100" kern="1200">
                <a:solidFill>
                  <a:schemeClr val="lt1"/>
                </a:solidFill>
                <a:latin typeface="+mn-lt"/>
                <a:ea typeface="+mn-ea"/>
                <a:cs typeface="+mn-cs"/>
              </a:defRPr>
            </a:lvl9pPr>
          </a:lstStyle>
          <a:p>
            <a:pPr algn="ctr"/>
            <a:r>
              <a:rPr lang="de-DE" altLang="zh-CN" sz="900">
                <a:solidFill>
                  <a:schemeClr val="tx2"/>
                </a:solidFill>
                <a:latin typeface="HelveticaNeue LT 55 Roman" panose="020B0604020202020204" pitchFamily="34" charset="0"/>
              </a:rPr>
              <a:t>8</a:t>
            </a:r>
            <a:r>
              <a:rPr lang="de-DE" sz="900">
                <a:solidFill>
                  <a:schemeClr val="tx2"/>
                </a:solidFill>
                <a:latin typeface="HelveticaNeue LT 55 Roman" panose="020B0604020202020204" pitchFamily="34" charset="0"/>
              </a:rPr>
              <a:t>,</a:t>
            </a:r>
            <a:r>
              <a:rPr lang="de-DE" altLang="zh-CN" sz="900">
                <a:solidFill>
                  <a:schemeClr val="tx2"/>
                </a:solidFill>
                <a:latin typeface="HelveticaNeue LT 55 Roman" panose="020B0604020202020204" pitchFamily="34" charset="0"/>
              </a:rPr>
              <a:t>00</a:t>
            </a:r>
            <a:endParaRPr lang="de-DE" sz="900" dirty="0">
              <a:solidFill>
                <a:schemeClr val="tx2"/>
              </a:solidFill>
              <a:latin typeface="HelveticaNeue LT 55 Roman" panose="020B0604020202020204" pitchFamily="34" charset="0"/>
            </a:endParaRPr>
          </a:p>
        </p:txBody>
      </p:sp>
      <p:sp>
        <p:nvSpPr>
          <p:cNvPr id="3" name="Textplatzhalter 9">
            <a:extLst>
              <a:ext uri="{FF2B5EF4-FFF2-40B4-BE49-F238E27FC236}">
                <a16:creationId xmlns:a16="http://schemas.microsoft.com/office/drawing/2014/main" id="{9ECFFFFB-17A4-4252-CD92-2BFA7EE0BD3D}"/>
              </a:ext>
            </a:extLst>
          </p:cNvPr>
          <p:cNvSpPr>
            <a:spLocks noGrp="1"/>
          </p:cNvSpPr>
          <p:nvPr>
            <p:ph type="body" sz="quarter" idx="15" hasCustomPrompt="1"/>
          </p:nvPr>
        </p:nvSpPr>
        <p:spPr bwMode="gray">
          <a:xfrm>
            <a:off x="682112" y="1821882"/>
            <a:ext cx="10822651" cy="1035018"/>
          </a:xfrm>
          <a:prstGeom prst="rect">
            <a:avLst/>
          </a:prstGeom>
        </p:spPr>
        <p:txBody>
          <a:bodyPr vert="horz">
            <a:normAutofit/>
          </a:bodyPr>
          <a:lstStyle>
            <a:lvl1pPr algn="ctr">
              <a:defRPr sz="3600" b="0" i="0">
                <a:solidFill>
                  <a:schemeClr val="tx1"/>
                </a:solidFill>
                <a:latin typeface="+mj-lt"/>
                <a:ea typeface="HelveticaNeue LT 55 Roman" panose="020B0604020202020204" pitchFamily="34" charset="0"/>
                <a:cs typeface="HelveticaNeue LT 55 Roman" panose="020B0604020202020204" pitchFamily="34" charset="0"/>
              </a:defRPr>
            </a:lvl1pPr>
            <a:lvl2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2pPr>
            <a:lvl4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4pPr>
            <a:lvl5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5pPr>
            <a:lvl8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8pPr>
          </a:lstStyle>
          <a:p>
            <a:pPr lvl="0"/>
            <a:r>
              <a:rPr lang="de-DE" dirty="0"/>
              <a:t>Textmasterformat bearbeiten</a:t>
            </a:r>
          </a:p>
        </p:txBody>
      </p:sp>
      <p:sp>
        <p:nvSpPr>
          <p:cNvPr id="4" name="Textplatzhalter 9">
            <a:extLst>
              <a:ext uri="{FF2B5EF4-FFF2-40B4-BE49-F238E27FC236}">
                <a16:creationId xmlns:a16="http://schemas.microsoft.com/office/drawing/2014/main" id="{42E3D484-F014-931E-F85E-CDCD4D83FA8B}"/>
              </a:ext>
            </a:extLst>
          </p:cNvPr>
          <p:cNvSpPr>
            <a:spLocks noGrp="1"/>
          </p:cNvSpPr>
          <p:nvPr>
            <p:ph type="body" sz="quarter" idx="16" hasCustomPrompt="1"/>
          </p:nvPr>
        </p:nvSpPr>
        <p:spPr bwMode="gray">
          <a:xfrm>
            <a:off x="682112" y="3092868"/>
            <a:ext cx="10822651" cy="1035018"/>
          </a:xfrm>
          <a:prstGeom prst="rect">
            <a:avLst/>
          </a:prstGeom>
        </p:spPr>
        <p:txBody>
          <a:bodyPr vert="horz">
            <a:normAutofit/>
          </a:bodyPr>
          <a:lstStyle>
            <a:lvl1pPr algn="ctr">
              <a:defRPr sz="3600" b="0" i="0">
                <a:solidFill>
                  <a:schemeClr val="accent1"/>
                </a:solidFill>
                <a:latin typeface="+mj-lt"/>
                <a:ea typeface="HelveticaNeue LT 55 Roman" panose="020B0604020202020204" pitchFamily="34" charset="0"/>
                <a:cs typeface="HelveticaNeue LT 55 Roman" panose="020B0604020202020204" pitchFamily="34" charset="0"/>
              </a:defRPr>
            </a:lvl1pPr>
            <a:lvl2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2pPr>
            <a:lvl4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4pPr>
            <a:lvl5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5pPr>
            <a:lvl8pPr>
              <a:defRPr b="0" i="0">
                <a:solidFill>
                  <a:schemeClr val="tx1"/>
                </a:solidFill>
                <a:latin typeface="Helvetica Neue LT 55 Roman" panose="020B0604020202020204" pitchFamily="34" charset="0"/>
                <a:ea typeface="Helvetica Neue Light" panose="02000503000000020004" pitchFamily="2" charset="0"/>
                <a:cs typeface="Helvetica Neue LT 55 Roman" panose="020B0604020202020204" pitchFamily="34" charset="0"/>
              </a:defRPr>
            </a:lvl8pPr>
          </a:lstStyle>
          <a:p>
            <a:pPr lvl="0"/>
            <a:r>
              <a:rPr lang="de-DE" dirty="0"/>
              <a:t>TEXTMASTERFORMAT BEARBEITEN</a:t>
            </a:r>
          </a:p>
        </p:txBody>
      </p:sp>
    </p:spTree>
    <p:extLst>
      <p:ext uri="{BB962C8B-B14F-4D97-AF65-F5344CB8AC3E}">
        <p14:creationId xmlns:p14="http://schemas.microsoft.com/office/powerpoint/2010/main" val="226698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FC105FE-D12F-6A5D-8640-91FC83F07500}"/>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9127087" y="339576"/>
            <a:ext cx="2379638" cy="237600"/>
          </a:xfrm>
          <a:prstGeom prst="rect">
            <a:avLst/>
          </a:prstGeom>
        </p:spPr>
      </p:pic>
      <p:sp>
        <p:nvSpPr>
          <p:cNvPr id="7" name="Textfeld 6"/>
          <p:cNvSpPr txBox="1"/>
          <p:nvPr userDrawn="1"/>
        </p:nvSpPr>
        <p:spPr bwMode="gray">
          <a:xfrm>
            <a:off x="389299" y="1822532"/>
            <a:ext cx="65" cy="184666"/>
          </a:xfrm>
          <a:prstGeom prst="rect">
            <a:avLst/>
          </a:prstGeom>
          <a:noFill/>
        </p:spPr>
        <p:txBody>
          <a:bodyPr wrap="none" lIns="0" tIns="0" rIns="0" bIns="0" rtlCol="0">
            <a:spAutoFit/>
          </a:bodyPr>
          <a:lstStyle/>
          <a:p>
            <a:endParaRPr lang="de-DE" sz="1200" dirty="0"/>
          </a:p>
        </p:txBody>
      </p:sp>
      <p:sp>
        <p:nvSpPr>
          <p:cNvPr id="3" name="Foliennummernplatzhalter 2">
            <a:extLst>
              <a:ext uri="{FF2B5EF4-FFF2-40B4-BE49-F238E27FC236}">
                <a16:creationId xmlns:a16="http://schemas.microsoft.com/office/drawing/2014/main" id="{9F4A4093-5A2B-548F-D312-E5067E9C4DB0}"/>
              </a:ext>
            </a:extLst>
          </p:cNvPr>
          <p:cNvSpPr>
            <a:spLocks noGrp="1"/>
          </p:cNvSpPr>
          <p:nvPr>
            <p:ph type="sldNum" sz="quarter" idx="4"/>
          </p:nvPr>
        </p:nvSpPr>
        <p:spPr>
          <a:xfrm>
            <a:off x="11153375" y="6485059"/>
            <a:ext cx="423019" cy="236416"/>
          </a:xfrm>
          <a:prstGeom prst="rect">
            <a:avLst/>
          </a:prstGeom>
        </p:spPr>
        <p:txBody>
          <a:bodyPr vert="horz" lIns="91440" tIns="45720" rIns="91440" bIns="45720" rtlCol="0" anchor="ctr"/>
          <a:lstStyle>
            <a:lvl1pPr algn="r">
              <a:defRPr sz="800">
                <a:solidFill>
                  <a:schemeClr val="accent5"/>
                </a:solidFill>
              </a:defRPr>
            </a:lvl1pPr>
          </a:lstStyle>
          <a:p>
            <a:fld id="{CC630A8E-3AC2-4CEA-80D5-B295B6270513}" type="slidenum">
              <a:rPr lang="de-DE" smtClean="0"/>
              <a:pPr/>
              <a:t>‹Nr.›</a:t>
            </a:fld>
            <a:endParaRPr lang="de-DE" dirty="0"/>
          </a:p>
        </p:txBody>
      </p:sp>
    </p:spTree>
    <p:extLst>
      <p:ext uri="{BB962C8B-B14F-4D97-AF65-F5344CB8AC3E}">
        <p14:creationId xmlns:p14="http://schemas.microsoft.com/office/powerpoint/2010/main" val="2285385421"/>
      </p:ext>
    </p:extLst>
  </p:cSld>
  <p:clrMap bg1="lt1" tx1="dk1" bg2="lt2" tx2="dk2" accent1="accent1" accent2="accent2" accent3="accent3" accent4="accent4" accent5="accent5" accent6="accent6" hlink="hlink" folHlink="folHlink"/>
  <p:sldLayoutIdLst>
    <p:sldLayoutId id="2147483768" r:id="rId1"/>
    <p:sldLayoutId id="2147483790" r:id="rId2"/>
    <p:sldLayoutId id="2147483791" r:id="rId3"/>
    <p:sldLayoutId id="2147483792" r:id="rId4"/>
    <p:sldLayoutId id="2147483779" r:id="rId5"/>
    <p:sldLayoutId id="2147483795" r:id="rId6"/>
    <p:sldLayoutId id="2147483739" r:id="rId7"/>
    <p:sldLayoutId id="2147483778" r:id="rId8"/>
    <p:sldLayoutId id="2147483777" r:id="rId9"/>
    <p:sldLayoutId id="2147483793" r:id="rId10"/>
    <p:sldLayoutId id="2147483794" r:id="rId11"/>
    <p:sldLayoutId id="2147483736" r:id="rId12"/>
    <p:sldLayoutId id="2147483740" r:id="rId13"/>
    <p:sldLayoutId id="2147483781" r:id="rId14"/>
    <p:sldLayoutId id="2147483758" r:id="rId15"/>
    <p:sldLayoutId id="2147483780" r:id="rId16"/>
    <p:sldLayoutId id="2147483757" r:id="rId17"/>
    <p:sldLayoutId id="2147483782" r:id="rId18"/>
    <p:sldLayoutId id="2147483784" r:id="rId19"/>
    <p:sldLayoutId id="2147483747" r:id="rId20"/>
    <p:sldLayoutId id="2147483785" r:id="rId21"/>
    <p:sldLayoutId id="2147483786" r:id="rId22"/>
    <p:sldLayoutId id="2147483789" r:id="rId23"/>
    <p:sldLayoutId id="2147483745" r:id="rId24"/>
    <p:sldLayoutId id="2147483787" r:id="rId25"/>
    <p:sldLayoutId id="2147483746" r:id="rId26"/>
    <p:sldLayoutId id="2147483760" r:id="rId27"/>
    <p:sldLayoutId id="2147483773"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3200" b="1"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p:titleStyle>
    <p:bodyStyle>
      <a:lvl1pPr marL="0" indent="0" algn="l" defTabSz="914400" rtl="0" eaLnBrk="1" latinLnBrk="0" hangingPunct="1">
        <a:spcBef>
          <a:spcPts val="0"/>
        </a:spcBef>
        <a:spcAft>
          <a:spcPts val="600"/>
        </a:spcAft>
        <a:buFontTx/>
        <a:buNone/>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1pPr>
      <a:lvl2pPr marL="0" indent="0" algn="l" defTabSz="914400" rtl="0" eaLnBrk="1" latinLnBrk="0" hangingPunct="1">
        <a:spcBef>
          <a:spcPts val="0"/>
        </a:spcBef>
        <a:spcAft>
          <a:spcPts val="600"/>
        </a:spcAft>
        <a:buFontTx/>
        <a:buNone/>
        <a:defRPr sz="14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2pPr>
      <a:lvl3pPr marL="271463" indent="-271463" algn="l" defTabSz="914400" rtl="0" eaLnBrk="1" latinLnBrk="0" hangingPunct="1">
        <a:spcBef>
          <a:spcPts val="0"/>
        </a:spcBef>
        <a:spcAft>
          <a:spcPts val="600"/>
        </a:spcAft>
        <a:buClr>
          <a:schemeClr val="accent5"/>
        </a:buClr>
        <a:buFont typeface="Helvetica 55 Roman" pitchFamily="34" charset="0"/>
        <a:buChar char="+"/>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3pPr>
      <a:lvl4pPr marL="271463" indent="-271463" algn="l" defTabSz="914400" rtl="0" eaLnBrk="1" latinLnBrk="0" hangingPunct="1">
        <a:spcBef>
          <a:spcPts val="0"/>
        </a:spcBef>
        <a:spcAft>
          <a:spcPts val="600"/>
        </a:spcAft>
        <a:buClr>
          <a:schemeClr val="accent5"/>
        </a:buClr>
        <a:buFont typeface="Helvetica 55 Roman" pitchFamily="34" charset="0"/>
        <a:buChar char="+"/>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4pPr>
      <a:lvl5pPr marL="271463" indent="-271463" algn="l" defTabSz="914400" rtl="0" eaLnBrk="1" latinLnBrk="0" hangingPunct="1">
        <a:spcBef>
          <a:spcPts val="0"/>
        </a:spcBef>
        <a:spcAft>
          <a:spcPts val="600"/>
        </a:spcAft>
        <a:buClr>
          <a:schemeClr val="accent5"/>
        </a:buClr>
        <a:buFont typeface="Helvetica 55 Roman" pitchFamily="34" charset="0"/>
        <a:buChar char="+"/>
        <a:defRPr sz="1800" b="0" i="0" kern="1200">
          <a:solidFill>
            <a:schemeClr val="tx1"/>
          </a:solidFill>
          <a:latin typeface="HelveticaNeue LT 55 Roman" panose="020B0604020202020204" pitchFamily="34" charset="0"/>
          <a:ea typeface="HelveticaNeue LT 55 Roman" panose="020B0604020202020204" pitchFamily="34" charset="0"/>
          <a:cs typeface="HelveticaNeue LT 55 Roman" panose="020B0604020202020204" pitchFamily="34" charset="0"/>
        </a:defRPr>
      </a:lvl5pPr>
      <a:lvl6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6pPr>
      <a:lvl7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7pPr>
      <a:lvl8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8pPr>
      <a:lvl9pPr marL="171450" indent="-171450" algn="l" defTabSz="914400" rtl="0" eaLnBrk="1" latinLnBrk="0" hangingPunct="1">
        <a:spcBef>
          <a:spcPts val="0"/>
        </a:spcBef>
        <a:spcAft>
          <a:spcPts val="600"/>
        </a:spcAft>
        <a:buClr>
          <a:schemeClr val="accent2"/>
        </a:buClr>
        <a:buFont typeface="Helvetica 55 Roman" pitchFamily="34" charset="0"/>
        <a:buChar char="+"/>
        <a:defRPr sz="1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3929">
          <p15:clr>
            <a:srgbClr val="F26B43"/>
          </p15:clr>
        </p15:guide>
        <p15:guide id="6" pos="7241">
          <p15:clr>
            <a:srgbClr val="F26B43"/>
          </p15:clr>
        </p15:guide>
        <p15:guide id="8" orient="horz" pos="3975">
          <p15:clr>
            <a:srgbClr val="F26B43"/>
          </p15:clr>
        </p15:guide>
        <p15:guide id="9" orient="horz" pos="1146">
          <p15:clr>
            <a:srgbClr val="F26B43"/>
          </p15:clr>
        </p15:guide>
        <p15:guide id="10" orient="horz" pos="998">
          <p15:clr>
            <a:srgbClr val="F26B43"/>
          </p15:clr>
        </p15:guide>
        <p15:guide id="11" pos="437">
          <p15:clr>
            <a:srgbClr val="F26B43"/>
          </p15:clr>
        </p15:guide>
        <p15:guide id="12" pos="374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5E5D7951-5809-8187-9476-71A59D285885}"/>
              </a:ext>
            </a:extLst>
          </p:cNvPr>
          <p:cNvSpPr>
            <a:spLocks noGrp="1"/>
          </p:cNvSpPr>
          <p:nvPr>
            <p:ph type="body" sz="quarter" idx="12"/>
          </p:nvPr>
        </p:nvSpPr>
        <p:spPr/>
        <p:txBody>
          <a:bodyPr/>
          <a:lstStyle/>
          <a:p>
            <a:r>
              <a:rPr lang="de-DE" dirty="0"/>
              <a:t>NEXUS / HEIM | </a:t>
            </a:r>
            <a:fld id="{E4444205-9CC3-4C4E-87AF-68CC66D95CEC}" type="datetime1">
              <a:rPr lang="de-DE" smtClean="0"/>
              <a:t>01.10.2026</a:t>
            </a:fld>
            <a:endParaRPr lang="de-DE" dirty="0"/>
          </a:p>
        </p:txBody>
      </p:sp>
      <p:sp>
        <p:nvSpPr>
          <p:cNvPr id="4" name="Titel 3">
            <a:extLst>
              <a:ext uri="{FF2B5EF4-FFF2-40B4-BE49-F238E27FC236}">
                <a16:creationId xmlns:a16="http://schemas.microsoft.com/office/drawing/2014/main" id="{E7ED0FEB-2527-EE2E-6635-B6C141464422}"/>
              </a:ext>
            </a:extLst>
          </p:cNvPr>
          <p:cNvSpPr>
            <a:spLocks noGrp="1"/>
          </p:cNvSpPr>
          <p:nvPr>
            <p:ph type="title"/>
          </p:nvPr>
        </p:nvSpPr>
        <p:spPr/>
        <p:txBody>
          <a:bodyPr/>
          <a:lstStyle/>
          <a:p>
            <a:r>
              <a:rPr lang="de-DE" dirty="0" err="1"/>
              <a:t>Releasepräsentation</a:t>
            </a:r>
            <a:br>
              <a:rPr lang="de-DE" dirty="0"/>
            </a:br>
            <a:r>
              <a:rPr lang="de-DE" dirty="0"/>
              <a:t>2026.1</a:t>
            </a:r>
            <a:br>
              <a:rPr lang="de-DE" dirty="0"/>
            </a:br>
            <a:endParaRPr lang="de-DE" dirty="0"/>
          </a:p>
        </p:txBody>
      </p:sp>
    </p:spTree>
    <p:extLst>
      <p:ext uri="{BB962C8B-B14F-4D97-AF65-F5344CB8AC3E}">
        <p14:creationId xmlns:p14="http://schemas.microsoft.com/office/powerpoint/2010/main" val="158679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DD7D315C-BBDE-51C8-BED8-03654480EC4E}"/>
              </a:ext>
            </a:extLst>
          </p:cNvPr>
          <p:cNvSpPr>
            <a:spLocks noGrp="1"/>
          </p:cNvSpPr>
          <p:nvPr>
            <p:ph type="title"/>
          </p:nvPr>
        </p:nvSpPr>
        <p:spPr>
          <a:prstGeom prst="rect">
            <a:avLst/>
          </a:prstGeom>
        </p:spPr>
        <p:txBody>
          <a:bodyPr/>
          <a:lstStyle/>
          <a:p>
            <a:r>
              <a:rPr lang="de-DE" dirty="0"/>
              <a:t>Agenda</a:t>
            </a:r>
          </a:p>
        </p:txBody>
      </p:sp>
      <p:grpSp>
        <p:nvGrpSpPr>
          <p:cNvPr id="2" name="Gruppieren 1">
            <a:extLst>
              <a:ext uri="{FF2B5EF4-FFF2-40B4-BE49-F238E27FC236}">
                <a16:creationId xmlns:a16="http://schemas.microsoft.com/office/drawing/2014/main" id="{91ECA1AA-2A8F-DE47-FC0C-3B254C9BAA5F}"/>
              </a:ext>
            </a:extLst>
          </p:cNvPr>
          <p:cNvGrpSpPr/>
          <p:nvPr/>
        </p:nvGrpSpPr>
        <p:grpSpPr>
          <a:xfrm>
            <a:off x="795684" y="1750272"/>
            <a:ext cx="4363457" cy="645630"/>
            <a:chOff x="795684" y="1750272"/>
            <a:chExt cx="4363457" cy="645630"/>
          </a:xfrm>
        </p:grpSpPr>
        <p:sp>
          <p:nvSpPr>
            <p:cNvPr id="6" name="Rechteck: abgerundete Ecken 5">
              <a:extLst>
                <a:ext uri="{FF2B5EF4-FFF2-40B4-BE49-F238E27FC236}">
                  <a16:creationId xmlns:a16="http://schemas.microsoft.com/office/drawing/2014/main" id="{2188BCDB-A290-2EF0-3A27-5288C85E7C5A}"/>
                </a:ext>
              </a:extLst>
            </p:cNvPr>
            <p:cNvSpPr/>
            <p:nvPr/>
          </p:nvSpPr>
          <p:spPr bwMode="gray">
            <a:xfrm>
              <a:off x="1376413" y="1750272"/>
              <a:ext cx="3782728" cy="645630"/>
            </a:xfrm>
            <a:prstGeom prst="roundRect">
              <a:avLst>
                <a:gd name="adj" fmla="val 9213"/>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55600"/>
              <a:r>
                <a:rPr lang="de-DE" sz="1800" dirty="0">
                  <a:solidFill>
                    <a:schemeClr val="tx1"/>
                  </a:solidFill>
                </a:rPr>
                <a:t>Highlights &amp; neue Funktionen</a:t>
              </a:r>
            </a:p>
          </p:txBody>
        </p:sp>
        <p:sp>
          <p:nvSpPr>
            <p:cNvPr id="9" name="Sechseck 8">
              <a:extLst>
                <a:ext uri="{FF2B5EF4-FFF2-40B4-BE49-F238E27FC236}">
                  <a16:creationId xmlns:a16="http://schemas.microsoft.com/office/drawing/2014/main" id="{9725EB37-7E11-1C24-285F-11DD4ECB1798}"/>
                </a:ext>
              </a:extLst>
            </p:cNvPr>
            <p:cNvSpPr>
              <a:spLocks noChangeAspect="1"/>
            </p:cNvSpPr>
            <p:nvPr/>
          </p:nvSpPr>
          <p:spPr bwMode="gray">
            <a:xfrm>
              <a:off x="795684" y="1750272"/>
              <a:ext cx="802110" cy="645630"/>
            </a:xfrm>
            <a:prstGeom prst="hexagon">
              <a:avLst>
                <a:gd name="adj" fmla="val 29444"/>
                <a:gd name="vf" fmla="val 115470"/>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de-DE" sz="1800" dirty="0">
                  <a:solidFill>
                    <a:schemeClr val="tx1"/>
                  </a:solidFill>
                </a:rPr>
                <a:t>1</a:t>
              </a:r>
            </a:p>
          </p:txBody>
        </p:sp>
      </p:grpSp>
      <p:grpSp>
        <p:nvGrpSpPr>
          <p:cNvPr id="3" name="Gruppieren 2">
            <a:extLst>
              <a:ext uri="{FF2B5EF4-FFF2-40B4-BE49-F238E27FC236}">
                <a16:creationId xmlns:a16="http://schemas.microsoft.com/office/drawing/2014/main" id="{1F3A0D43-2EFF-99DB-2CAA-7309A9BEF860}"/>
              </a:ext>
            </a:extLst>
          </p:cNvPr>
          <p:cNvGrpSpPr/>
          <p:nvPr/>
        </p:nvGrpSpPr>
        <p:grpSpPr>
          <a:xfrm>
            <a:off x="795684" y="2548302"/>
            <a:ext cx="4363457" cy="645630"/>
            <a:chOff x="795684" y="1750272"/>
            <a:chExt cx="4363457" cy="645630"/>
          </a:xfrm>
        </p:grpSpPr>
        <p:sp>
          <p:nvSpPr>
            <p:cNvPr id="4" name="Rechteck: abgerundete Ecken 3">
              <a:extLst>
                <a:ext uri="{FF2B5EF4-FFF2-40B4-BE49-F238E27FC236}">
                  <a16:creationId xmlns:a16="http://schemas.microsoft.com/office/drawing/2014/main" id="{1A2F096C-EEDF-9260-40A9-FFEF5B4F1833}"/>
                </a:ext>
              </a:extLst>
            </p:cNvPr>
            <p:cNvSpPr/>
            <p:nvPr/>
          </p:nvSpPr>
          <p:spPr bwMode="gray">
            <a:xfrm>
              <a:off x="1376413" y="1750272"/>
              <a:ext cx="3782728" cy="645630"/>
            </a:xfrm>
            <a:prstGeom prst="roundRect">
              <a:avLst>
                <a:gd name="adj" fmla="val 9213"/>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55600"/>
              <a:r>
                <a:rPr lang="de-DE" dirty="0">
                  <a:solidFill>
                    <a:schemeClr val="tx1"/>
                  </a:solidFill>
                </a:rPr>
                <a:t>Performance</a:t>
              </a:r>
              <a:endParaRPr lang="de-DE" sz="1800" dirty="0">
                <a:solidFill>
                  <a:schemeClr val="tx1"/>
                </a:solidFill>
              </a:endParaRPr>
            </a:p>
          </p:txBody>
        </p:sp>
        <p:sp>
          <p:nvSpPr>
            <p:cNvPr id="5" name="Sechseck 4">
              <a:extLst>
                <a:ext uri="{FF2B5EF4-FFF2-40B4-BE49-F238E27FC236}">
                  <a16:creationId xmlns:a16="http://schemas.microsoft.com/office/drawing/2014/main" id="{F1ED4634-74E4-1FDF-0455-508FE4552F73}"/>
                </a:ext>
              </a:extLst>
            </p:cNvPr>
            <p:cNvSpPr>
              <a:spLocks noChangeAspect="1"/>
            </p:cNvSpPr>
            <p:nvPr/>
          </p:nvSpPr>
          <p:spPr bwMode="gray">
            <a:xfrm>
              <a:off x="795684" y="1750272"/>
              <a:ext cx="802110" cy="645630"/>
            </a:xfrm>
            <a:prstGeom prst="hexagon">
              <a:avLst>
                <a:gd name="adj" fmla="val 29444"/>
                <a:gd name="vf" fmla="val 115470"/>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de-DE" sz="1800" dirty="0">
                  <a:solidFill>
                    <a:schemeClr val="tx1"/>
                  </a:solidFill>
                </a:rPr>
                <a:t>2</a:t>
              </a:r>
            </a:p>
          </p:txBody>
        </p:sp>
      </p:grpSp>
      <p:grpSp>
        <p:nvGrpSpPr>
          <p:cNvPr id="7" name="Gruppieren 6">
            <a:extLst>
              <a:ext uri="{FF2B5EF4-FFF2-40B4-BE49-F238E27FC236}">
                <a16:creationId xmlns:a16="http://schemas.microsoft.com/office/drawing/2014/main" id="{AB830CDB-8900-F7D1-4867-B647DEAE23EB}"/>
              </a:ext>
            </a:extLst>
          </p:cNvPr>
          <p:cNvGrpSpPr/>
          <p:nvPr/>
        </p:nvGrpSpPr>
        <p:grpSpPr>
          <a:xfrm>
            <a:off x="795684" y="3341254"/>
            <a:ext cx="4363457" cy="645630"/>
            <a:chOff x="795684" y="1750272"/>
            <a:chExt cx="4363457" cy="645630"/>
          </a:xfrm>
        </p:grpSpPr>
        <p:sp>
          <p:nvSpPr>
            <p:cNvPr id="8" name="Rechteck: abgerundete Ecken 7">
              <a:extLst>
                <a:ext uri="{FF2B5EF4-FFF2-40B4-BE49-F238E27FC236}">
                  <a16:creationId xmlns:a16="http://schemas.microsoft.com/office/drawing/2014/main" id="{2F762C4A-7570-514E-0DF1-5C88FB64CEC9}"/>
                </a:ext>
              </a:extLst>
            </p:cNvPr>
            <p:cNvSpPr/>
            <p:nvPr/>
          </p:nvSpPr>
          <p:spPr bwMode="gray">
            <a:xfrm>
              <a:off x="1376413" y="1750272"/>
              <a:ext cx="3782728" cy="645630"/>
            </a:xfrm>
            <a:prstGeom prst="roundRect">
              <a:avLst>
                <a:gd name="adj" fmla="val 9213"/>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55600"/>
              <a:r>
                <a:rPr lang="de-DE" sz="1800" dirty="0">
                  <a:solidFill>
                    <a:schemeClr val="tx1"/>
                  </a:solidFill>
                </a:rPr>
                <a:t>Korrekturen</a:t>
              </a:r>
            </a:p>
          </p:txBody>
        </p:sp>
        <p:sp>
          <p:nvSpPr>
            <p:cNvPr id="10" name="Sechseck 9">
              <a:extLst>
                <a:ext uri="{FF2B5EF4-FFF2-40B4-BE49-F238E27FC236}">
                  <a16:creationId xmlns:a16="http://schemas.microsoft.com/office/drawing/2014/main" id="{21555E0C-6714-9D42-8510-E1AED3ACA542}"/>
                </a:ext>
              </a:extLst>
            </p:cNvPr>
            <p:cNvSpPr>
              <a:spLocks noChangeAspect="1"/>
            </p:cNvSpPr>
            <p:nvPr/>
          </p:nvSpPr>
          <p:spPr bwMode="gray">
            <a:xfrm>
              <a:off x="795684" y="1750272"/>
              <a:ext cx="802110" cy="645630"/>
            </a:xfrm>
            <a:prstGeom prst="hexagon">
              <a:avLst>
                <a:gd name="adj" fmla="val 29444"/>
                <a:gd name="vf" fmla="val 115470"/>
              </a:avLst>
            </a:prstGeom>
            <a:solidFill>
              <a:schemeClr val="accent4"/>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de-DE" sz="1800" dirty="0">
                  <a:solidFill>
                    <a:schemeClr val="tx1"/>
                  </a:solidFill>
                </a:rPr>
                <a:t>3</a:t>
              </a:r>
            </a:p>
          </p:txBody>
        </p:sp>
      </p:grpSp>
      <p:sp>
        <p:nvSpPr>
          <p:cNvPr id="18" name="Foliennummernplatzhalter 17">
            <a:extLst>
              <a:ext uri="{FF2B5EF4-FFF2-40B4-BE49-F238E27FC236}">
                <a16:creationId xmlns:a16="http://schemas.microsoft.com/office/drawing/2014/main" id="{BE5E949F-7047-BD44-C4D0-214F3DD06635}"/>
              </a:ext>
            </a:extLst>
          </p:cNvPr>
          <p:cNvSpPr>
            <a:spLocks noGrp="1"/>
          </p:cNvSpPr>
          <p:nvPr>
            <p:ph type="sldNum" sz="quarter" idx="41"/>
          </p:nvPr>
        </p:nvSpPr>
        <p:spPr/>
        <p:txBody>
          <a:bodyPr/>
          <a:lstStyle/>
          <a:p>
            <a:fld id="{CC630A8E-3AC2-4CEA-80D5-B295B6270513}" type="slidenum">
              <a:rPr lang="de-DE" smtClean="0"/>
              <a:pPr/>
              <a:t>2</a:t>
            </a:fld>
            <a:endParaRPr lang="de-DE" dirty="0"/>
          </a:p>
        </p:txBody>
      </p:sp>
    </p:spTree>
    <p:extLst>
      <p:ext uri="{BB962C8B-B14F-4D97-AF65-F5344CB8AC3E}">
        <p14:creationId xmlns:p14="http://schemas.microsoft.com/office/powerpoint/2010/main" val="50681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descr="Ein Bild, das Kleidung, Person, medizinische Ausrüstung, Gesundheitsversorgung enthält.&#10;&#10;KI-generierte Inhalte können fehlerhaft sein.">
            <a:extLst>
              <a:ext uri="{FF2B5EF4-FFF2-40B4-BE49-F238E27FC236}">
                <a16:creationId xmlns:a16="http://schemas.microsoft.com/office/drawing/2014/main" id="{4D561530-511A-DA24-D49D-F7A08D11E50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6" name="Titel 5">
            <a:extLst>
              <a:ext uri="{FF2B5EF4-FFF2-40B4-BE49-F238E27FC236}">
                <a16:creationId xmlns:a16="http://schemas.microsoft.com/office/drawing/2014/main" id="{60DF1A97-F773-E5B6-26AA-22C69CEBEE33}"/>
              </a:ext>
            </a:extLst>
          </p:cNvPr>
          <p:cNvSpPr>
            <a:spLocks noGrp="1"/>
          </p:cNvSpPr>
          <p:nvPr>
            <p:ph type="title"/>
          </p:nvPr>
        </p:nvSpPr>
        <p:spPr/>
        <p:txBody>
          <a:bodyPr/>
          <a:lstStyle/>
          <a:p>
            <a:pPr marL="355600"/>
            <a:r>
              <a:rPr lang="de-DE" dirty="0"/>
              <a:t>Highlights &amp; </a:t>
            </a:r>
            <a:br>
              <a:rPr lang="de-DE" dirty="0"/>
            </a:br>
            <a:r>
              <a:rPr lang="de-DE" dirty="0"/>
              <a:t>neue Funktionen</a:t>
            </a:r>
          </a:p>
        </p:txBody>
      </p:sp>
    </p:spTree>
    <p:extLst>
      <p:ext uri="{BB962C8B-B14F-4D97-AF65-F5344CB8AC3E}">
        <p14:creationId xmlns:p14="http://schemas.microsoft.com/office/powerpoint/2010/main" val="76365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Termine </a:t>
            </a:r>
            <a:r>
              <a:rPr dirty="0" err="1"/>
              <a:t>beim</a:t>
            </a:r>
            <a:r>
              <a:rPr dirty="0"/>
              <a:t> </a:t>
            </a:r>
            <a:r>
              <a:rPr dirty="0" err="1"/>
              <a:t>Bewohner</a:t>
            </a:r>
            <a:r>
              <a:rPr dirty="0"/>
              <a:t> </a:t>
            </a:r>
            <a:r>
              <a:rPr dirty="0" err="1"/>
              <a:t>lassen</a:t>
            </a:r>
            <a:r>
              <a:rPr dirty="0"/>
              <a:t> </a:t>
            </a:r>
            <a:r>
              <a:rPr dirty="0" err="1"/>
              <a:t>sich</a:t>
            </a:r>
            <a:r>
              <a:rPr dirty="0"/>
              <a:t> </a:t>
            </a:r>
            <a:r>
              <a:rPr dirty="0" err="1"/>
              <a:t>farblich</a:t>
            </a:r>
            <a:r>
              <a:rPr dirty="0"/>
              <a:t> </a:t>
            </a:r>
            <a:r>
              <a:rPr dirty="0" err="1"/>
              <a:t>unterscheiden</a:t>
            </a:r>
            <a:r>
              <a:rPr dirty="0"/>
              <a:t>. In der </a:t>
            </a:r>
            <a:r>
              <a:rPr dirty="0" err="1"/>
              <a:t>Codegruppe</a:t>
            </a:r>
            <a:r>
              <a:rPr dirty="0"/>
              <a:t> der </a:t>
            </a:r>
            <a:r>
              <a:rPr dirty="0" err="1"/>
              <a:t>Terminarten</a:t>
            </a:r>
            <a:r>
              <a:rPr dirty="0"/>
              <a:t> </a:t>
            </a:r>
            <a:r>
              <a:rPr dirty="0" err="1"/>
              <a:t>wird</a:t>
            </a:r>
            <a:r>
              <a:rPr dirty="0"/>
              <a:t> je Art </a:t>
            </a:r>
            <a:r>
              <a:rPr dirty="0" err="1"/>
              <a:t>eine</a:t>
            </a:r>
            <a:r>
              <a:rPr dirty="0"/>
              <a:t> </a:t>
            </a:r>
            <a:r>
              <a:rPr dirty="0" err="1"/>
              <a:t>Farbe</a:t>
            </a:r>
            <a:r>
              <a:rPr dirty="0"/>
              <a:t> </a:t>
            </a:r>
            <a:r>
              <a:rPr dirty="0" err="1"/>
              <a:t>hinterlegt</a:t>
            </a:r>
            <a:r>
              <a:rPr dirty="0"/>
              <a:t>, die </a:t>
            </a:r>
            <a:r>
              <a:rPr dirty="0" err="1"/>
              <a:t>beim</a:t>
            </a:r>
            <a:r>
              <a:rPr dirty="0"/>
              <a:t> </a:t>
            </a:r>
            <a:r>
              <a:rPr dirty="0" err="1"/>
              <a:t>Erfassen</a:t>
            </a:r>
            <a:r>
              <a:rPr dirty="0"/>
              <a:t> </a:t>
            </a:r>
            <a:r>
              <a:rPr dirty="0" err="1"/>
              <a:t>eines</a:t>
            </a:r>
            <a:r>
              <a:rPr dirty="0"/>
              <a:t> </a:t>
            </a:r>
            <a:r>
              <a:rPr dirty="0" err="1"/>
              <a:t>Termins</a:t>
            </a:r>
            <a:r>
              <a:rPr dirty="0"/>
              <a:t> </a:t>
            </a:r>
            <a:r>
              <a:rPr dirty="0" err="1"/>
              <a:t>vorgeschlagen</a:t>
            </a:r>
            <a:r>
              <a:rPr dirty="0"/>
              <a:t> und in der </a:t>
            </a:r>
            <a:r>
              <a:rPr dirty="0" err="1"/>
              <a:t>Terminliste</a:t>
            </a:r>
            <a:r>
              <a:rPr dirty="0"/>
              <a:t> </a:t>
            </a:r>
            <a:r>
              <a:rPr dirty="0" err="1"/>
              <a:t>angezeigt</a:t>
            </a:r>
            <a:r>
              <a:rPr dirty="0"/>
              <a:t> </a:t>
            </a:r>
            <a:r>
              <a:rPr dirty="0" err="1"/>
              <a:t>wird</a:t>
            </a:r>
            <a:r>
              <a:rPr dirty="0"/>
              <a:t>. Die </a:t>
            </a:r>
            <a:r>
              <a:rPr dirty="0" err="1"/>
              <a:t>Farbe</a:t>
            </a:r>
            <a:r>
              <a:rPr dirty="0"/>
              <a:t> </a:t>
            </a:r>
            <a:r>
              <a:rPr dirty="0" err="1"/>
              <a:t>kann</a:t>
            </a:r>
            <a:r>
              <a:rPr dirty="0"/>
              <a:t> pro Termin </a:t>
            </a:r>
            <a:r>
              <a:rPr dirty="0" err="1"/>
              <a:t>frei</a:t>
            </a:r>
            <a:r>
              <a:rPr dirty="0"/>
              <a:t> </a:t>
            </a:r>
            <a:r>
              <a:rPr dirty="0" err="1"/>
              <a:t>geändert</a:t>
            </a:r>
            <a:r>
              <a:rPr dirty="0"/>
              <a:t> </a:t>
            </a:r>
            <a:r>
              <a:rPr dirty="0" err="1"/>
              <a:t>werden</a:t>
            </a:r>
            <a:r>
              <a:rPr dirty="0"/>
              <a:t>, </a:t>
            </a:r>
            <a:r>
              <a:rPr dirty="0" err="1"/>
              <a:t>unabhängig</a:t>
            </a:r>
            <a:r>
              <a:rPr dirty="0"/>
              <a:t> </a:t>
            </a:r>
            <a:r>
              <a:rPr dirty="0" err="1"/>
              <a:t>davon</a:t>
            </a:r>
            <a:r>
              <a:rPr dirty="0"/>
              <a:t>, </a:t>
            </a:r>
            <a:r>
              <a:rPr dirty="0" err="1"/>
              <a:t>ob</a:t>
            </a:r>
            <a:r>
              <a:rPr dirty="0"/>
              <a:t> in den </a:t>
            </a:r>
            <a:r>
              <a:rPr dirty="0" err="1"/>
              <a:t>Optionen</a:t>
            </a:r>
            <a:r>
              <a:rPr dirty="0"/>
              <a:t> </a:t>
            </a:r>
            <a:r>
              <a:rPr dirty="0" err="1"/>
              <a:t>ein</a:t>
            </a:r>
            <a:r>
              <a:rPr dirty="0"/>
              <a:t> </a:t>
            </a:r>
            <a:r>
              <a:rPr dirty="0" err="1"/>
              <a:t>farblicher</a:t>
            </a:r>
            <a:r>
              <a:rPr dirty="0"/>
              <a:t> </a:t>
            </a:r>
            <a:r>
              <a:rPr dirty="0" err="1"/>
              <a:t>Hinweis</a:t>
            </a:r>
            <a:r>
              <a:rPr dirty="0"/>
              <a:t> </a:t>
            </a:r>
            <a:r>
              <a:rPr dirty="0" err="1"/>
              <a:t>eingestellt</a:t>
            </a:r>
            <a:r>
              <a:rPr dirty="0"/>
              <a:t> </a:t>
            </a:r>
            <a:r>
              <a:rPr dirty="0" err="1"/>
              <a:t>ist</a:t>
            </a:r>
            <a:r>
              <a:rPr dirty="0"/>
              <a:t>.</a:t>
            </a:r>
          </a:p>
        </p:txBody>
      </p:sp>
      <p:sp>
        <p:nvSpPr>
          <p:cNvPr id="3" name="Title 2"/>
          <p:cNvSpPr>
            <a:spLocks noGrp="1"/>
          </p:cNvSpPr>
          <p:nvPr>
            <p:ph type="title"/>
          </p:nvPr>
        </p:nvSpPr>
        <p:spPr/>
        <p:txBody>
          <a:bodyPr/>
          <a:lstStyle/>
          <a:p>
            <a:r>
              <a:t>Terminfarben pro Terminart</a:t>
            </a:r>
          </a:p>
        </p:txBody>
      </p:sp>
      <p:sp>
        <p:nvSpPr>
          <p:cNvPr id="4" name="Text Placeholder 3"/>
          <p:cNvSpPr>
            <a:spLocks noGrp="1"/>
          </p:cNvSpPr>
          <p:nvPr>
            <p:ph type="body" sz="quarter" idx="40"/>
          </p:nvPr>
        </p:nvSpPr>
        <p:spPr/>
        <p:txBody>
          <a:bodyPr/>
          <a:lstStyle/>
          <a:p>
            <a:r>
              <a:t>16732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Abgelaufene Termine lassen sich neu gleichzeitig farblich in der Bewohnersuche und als Hinweisfenster beim Öffnen des Bewohners anzeigen. Bisher liess sich in den Optionen nur eines von beidem einstellen.</a:t>
            </a:r>
          </a:p>
        </p:txBody>
      </p:sp>
      <p:sp>
        <p:nvSpPr>
          <p:cNvPr id="3" name="Title 2"/>
          <p:cNvSpPr>
            <a:spLocks noGrp="1"/>
          </p:cNvSpPr>
          <p:nvPr>
            <p:ph type="title"/>
          </p:nvPr>
        </p:nvSpPr>
        <p:spPr/>
        <p:txBody>
          <a:bodyPr/>
          <a:lstStyle/>
          <a:p>
            <a:r>
              <a:t>Termine: Farbe und Hinweisfenster</a:t>
            </a:r>
          </a:p>
        </p:txBody>
      </p:sp>
      <p:sp>
        <p:nvSpPr>
          <p:cNvPr id="4" name="Text Placeholder 3"/>
          <p:cNvSpPr>
            <a:spLocks noGrp="1"/>
          </p:cNvSpPr>
          <p:nvPr>
            <p:ph type="body" sz="quarter" idx="40"/>
          </p:nvPr>
        </p:nvSpPr>
        <p:spPr/>
        <p:txBody>
          <a:bodyPr/>
          <a:lstStyle/>
          <a:p>
            <a:r>
              <a:t>20778</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0DEBDF7A-A363-72F1-9894-E9B7B4C8B42F}"/>
              </a:ext>
            </a:extLst>
          </p:cNvPr>
          <p:cNvPicPr>
            <a:picLocks noChangeAspect="1"/>
          </p:cNvPicPr>
          <p:nvPr/>
        </p:nvPicPr>
        <p:blipFill>
          <a:blip r:embed="rId2"/>
          <a:stretch>
            <a:fillRect/>
          </a:stretch>
        </p:blipFill>
        <p:spPr>
          <a:xfrm>
            <a:off x="6150855" y="3942371"/>
            <a:ext cx="3086121" cy="1388754"/>
          </a:xfrm>
          <a:prstGeom prst="rect">
            <a:avLst/>
          </a:prstGeom>
        </p:spPr>
      </p:pic>
      <p:pic>
        <p:nvPicPr>
          <p:cNvPr id="8" name="Grafik 7">
            <a:extLst>
              <a:ext uri="{FF2B5EF4-FFF2-40B4-BE49-F238E27FC236}">
                <a16:creationId xmlns:a16="http://schemas.microsoft.com/office/drawing/2014/main" id="{8D7827EF-7B36-6259-A377-F54728795EB0}"/>
              </a:ext>
            </a:extLst>
          </p:cNvPr>
          <p:cNvPicPr>
            <a:picLocks noChangeAspect="1"/>
          </p:cNvPicPr>
          <p:nvPr/>
        </p:nvPicPr>
        <p:blipFill>
          <a:blip r:embed="rId3"/>
          <a:stretch>
            <a:fillRect/>
          </a:stretch>
        </p:blipFill>
        <p:spPr>
          <a:xfrm>
            <a:off x="1709477" y="3942370"/>
            <a:ext cx="3432580" cy="138875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Bewohnerstamm: Die Stammdatenfelder sind schmaler dargestellt. Rechts davon erscheinen die nächsten fünf aktiven Termine, nach Frist sortiert und bei abgelaufenen Terminen mit rotem Datum. Zusätzlich lässt sich direkt in der Maske eine Bemerkung von bis zu 200 Zeichen erfassen.</a:t>
            </a:r>
          </a:p>
        </p:txBody>
      </p:sp>
      <p:sp>
        <p:nvSpPr>
          <p:cNvPr id="3" name="Title 2"/>
          <p:cNvSpPr>
            <a:spLocks noGrp="1"/>
          </p:cNvSpPr>
          <p:nvPr>
            <p:ph type="title"/>
          </p:nvPr>
        </p:nvSpPr>
        <p:spPr/>
        <p:txBody>
          <a:bodyPr/>
          <a:lstStyle/>
          <a:p>
            <a:r>
              <a:rPr dirty="0" err="1"/>
              <a:t>Bewohnerstamm</a:t>
            </a:r>
            <a:r>
              <a:rPr dirty="0"/>
              <a:t> </a:t>
            </a:r>
            <a:r>
              <a:rPr dirty="0" err="1"/>
              <a:t>mit</a:t>
            </a:r>
            <a:r>
              <a:rPr dirty="0"/>
              <a:t> </a:t>
            </a:r>
            <a:r>
              <a:rPr dirty="0" err="1"/>
              <a:t>Terminen</a:t>
            </a:r>
            <a:r>
              <a:rPr lang="de-CH" dirty="0"/>
              <a:t> und Bemerkungsfeld</a:t>
            </a:r>
            <a:endParaRPr dirty="0"/>
          </a:p>
        </p:txBody>
      </p:sp>
      <p:sp>
        <p:nvSpPr>
          <p:cNvPr id="4" name="Text Placeholder 3"/>
          <p:cNvSpPr>
            <a:spLocks noGrp="1"/>
          </p:cNvSpPr>
          <p:nvPr>
            <p:ph type="body" sz="quarter" idx="40"/>
          </p:nvPr>
        </p:nvSpPr>
        <p:spPr/>
        <p:txBody>
          <a:bodyPr/>
          <a:lstStyle/>
          <a:p>
            <a:r>
              <a:t>21666</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Ein </a:t>
            </a:r>
            <a:r>
              <a:rPr dirty="0" err="1"/>
              <a:t>Bewohner</a:t>
            </a:r>
            <a:r>
              <a:rPr dirty="0"/>
              <a:t> </a:t>
            </a:r>
            <a:r>
              <a:rPr dirty="0" err="1"/>
              <a:t>lässt</a:t>
            </a:r>
            <a:r>
              <a:rPr dirty="0"/>
              <a:t> </a:t>
            </a:r>
            <a:r>
              <a:rPr dirty="0" err="1"/>
              <a:t>sich</a:t>
            </a:r>
            <a:r>
              <a:rPr dirty="0"/>
              <a:t> neu </a:t>
            </a:r>
            <a:r>
              <a:rPr dirty="0" err="1"/>
              <a:t>direkt</a:t>
            </a:r>
            <a:r>
              <a:rPr dirty="0"/>
              <a:t> </a:t>
            </a:r>
            <a:r>
              <a:rPr dirty="0" err="1"/>
              <a:t>aus</a:t>
            </a:r>
            <a:r>
              <a:rPr dirty="0"/>
              <a:t> </a:t>
            </a:r>
            <a:r>
              <a:rPr dirty="0" err="1"/>
              <a:t>einer</a:t>
            </a:r>
            <a:r>
              <a:rPr dirty="0"/>
              <a:t> </a:t>
            </a:r>
            <a:r>
              <a:rPr dirty="0" err="1"/>
              <a:t>bestehenden</a:t>
            </a:r>
            <a:r>
              <a:rPr dirty="0"/>
              <a:t> </a:t>
            </a:r>
            <a:r>
              <a:rPr dirty="0" err="1"/>
              <a:t>Adresse</a:t>
            </a:r>
            <a:r>
              <a:rPr dirty="0"/>
              <a:t> </a:t>
            </a:r>
            <a:r>
              <a:rPr dirty="0" err="1"/>
              <a:t>anlegen</a:t>
            </a:r>
            <a:r>
              <a:rPr dirty="0"/>
              <a:t>. </a:t>
            </a:r>
            <a:r>
              <a:rPr dirty="0" err="1"/>
              <a:t>Ist</a:t>
            </a:r>
            <a:r>
              <a:rPr dirty="0"/>
              <a:t> die </a:t>
            </a:r>
            <a:r>
              <a:rPr dirty="0" err="1"/>
              <a:t>Adresse</a:t>
            </a:r>
            <a:r>
              <a:rPr dirty="0"/>
              <a:t> </a:t>
            </a:r>
            <a:r>
              <a:rPr dirty="0" err="1"/>
              <a:t>bereits</a:t>
            </a:r>
            <a:r>
              <a:rPr dirty="0"/>
              <a:t> </a:t>
            </a:r>
            <a:r>
              <a:rPr dirty="0" err="1"/>
              <a:t>ein</a:t>
            </a:r>
            <a:r>
              <a:rPr dirty="0"/>
              <a:t> </a:t>
            </a:r>
            <a:r>
              <a:rPr dirty="0" err="1"/>
              <a:t>Bewohner</a:t>
            </a:r>
            <a:r>
              <a:rPr dirty="0"/>
              <a:t> </a:t>
            </a:r>
            <a:r>
              <a:rPr dirty="0" err="1"/>
              <a:t>oder</a:t>
            </a:r>
            <a:r>
              <a:rPr dirty="0"/>
              <a:t> </a:t>
            </a:r>
            <a:r>
              <a:rPr dirty="0" err="1"/>
              <a:t>Bewerber</a:t>
            </a:r>
            <a:r>
              <a:rPr dirty="0"/>
              <a:t>, </a:t>
            </a:r>
            <a:r>
              <a:rPr dirty="0" err="1"/>
              <a:t>führt</a:t>
            </a:r>
            <a:r>
              <a:rPr dirty="0"/>
              <a:t> </a:t>
            </a:r>
            <a:r>
              <a:rPr dirty="0" err="1"/>
              <a:t>ein</a:t>
            </a:r>
            <a:r>
              <a:rPr dirty="0"/>
              <a:t> </a:t>
            </a:r>
            <a:r>
              <a:rPr dirty="0" err="1"/>
              <a:t>Hinweis</a:t>
            </a:r>
            <a:r>
              <a:rPr dirty="0"/>
              <a:t> </a:t>
            </a:r>
            <a:r>
              <a:rPr dirty="0" err="1"/>
              <a:t>direkt</a:t>
            </a:r>
            <a:r>
              <a:rPr dirty="0"/>
              <a:t> </a:t>
            </a:r>
            <a:r>
              <a:rPr dirty="0" err="1"/>
              <a:t>zu</a:t>
            </a:r>
            <a:r>
              <a:rPr dirty="0"/>
              <a:t> den </a:t>
            </a:r>
            <a:r>
              <a:rPr dirty="0" err="1"/>
              <a:t>vorhandenen</a:t>
            </a:r>
            <a:r>
              <a:rPr dirty="0"/>
              <a:t> </a:t>
            </a:r>
            <a:r>
              <a:rPr dirty="0" err="1"/>
              <a:t>Stammdaten</a:t>
            </a:r>
            <a:r>
              <a:rPr dirty="0"/>
              <a:t>.</a:t>
            </a:r>
          </a:p>
        </p:txBody>
      </p:sp>
      <p:sp>
        <p:nvSpPr>
          <p:cNvPr id="3" name="Title 2"/>
          <p:cNvSpPr>
            <a:spLocks noGrp="1"/>
          </p:cNvSpPr>
          <p:nvPr>
            <p:ph type="title"/>
          </p:nvPr>
        </p:nvSpPr>
        <p:spPr/>
        <p:txBody>
          <a:bodyPr/>
          <a:lstStyle/>
          <a:p>
            <a:r>
              <a:t>Bewohner aus bestehender Adresse</a:t>
            </a:r>
          </a:p>
        </p:txBody>
      </p:sp>
      <p:sp>
        <p:nvSpPr>
          <p:cNvPr id="4" name="Text Placeholder 3"/>
          <p:cNvSpPr>
            <a:spLocks noGrp="1"/>
          </p:cNvSpPr>
          <p:nvPr>
            <p:ph type="body" sz="quarter" idx="40"/>
          </p:nvPr>
        </p:nvSpPr>
        <p:spPr/>
        <p:txBody>
          <a:bodyPr/>
          <a:lstStyle/>
          <a:p>
            <a:r>
              <a:t>20642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DF2D6323-2DBE-56F0-35D7-FF2B03801B4D}"/>
              </a:ext>
            </a:extLst>
          </p:cNvPr>
          <p:cNvPicPr>
            <a:picLocks noChangeAspect="1"/>
          </p:cNvPicPr>
          <p:nvPr/>
        </p:nvPicPr>
        <p:blipFill>
          <a:blip r:embed="rId2"/>
          <a:stretch>
            <a:fillRect/>
          </a:stretch>
        </p:blipFill>
        <p:spPr>
          <a:xfrm>
            <a:off x="3749778" y="3429000"/>
            <a:ext cx="7739956" cy="31575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Ein neues Dashboard zeigt auf einen Blick, wie es um die Belegung und die Struktur der Bewohner steht. Jeder Benutzer stellt sich die Kacheln mit den Kennzahlen zusammen, die er braucht, und sieht die Werte seines Mandanten grafisch aufbereitet.</a:t>
            </a:r>
          </a:p>
        </p:txBody>
      </p:sp>
      <p:sp>
        <p:nvSpPr>
          <p:cNvPr id="3" name="Title 2"/>
          <p:cNvSpPr>
            <a:spLocks noGrp="1"/>
          </p:cNvSpPr>
          <p:nvPr>
            <p:ph type="title"/>
          </p:nvPr>
        </p:nvSpPr>
        <p:spPr/>
        <p:txBody>
          <a:bodyPr/>
          <a:lstStyle/>
          <a:p>
            <a:r>
              <a:t>Das neue Dashboard</a:t>
            </a:r>
          </a:p>
        </p:txBody>
      </p:sp>
      <p:sp>
        <p:nvSpPr>
          <p:cNvPr id="4" name="Text Placeholder 3"/>
          <p:cNvSpPr>
            <a:spLocks noGrp="1"/>
          </p:cNvSpPr>
          <p:nvPr>
            <p:ph type="body" sz="quarter" idx="40"/>
          </p:nvPr>
        </p:nvSpPr>
        <p:spPr/>
        <p:txBody>
          <a:bodyPr/>
          <a:lstStyle/>
          <a:p>
            <a:r>
              <a:t>20558, 20560, 20562, 20563</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Unter Auswertungen steht neu eine Dokumentenrecherche zur Verfügung. Gesucht wird über Adressrolle, Namens- und Datumsbereich, Dokumententyp sowie einen freien Text in Beschreibung und Dateiname, auf Wunsch über mehrere Mandanten.</a:t>
            </a:r>
          </a:p>
        </p:txBody>
      </p:sp>
      <p:sp>
        <p:nvSpPr>
          <p:cNvPr id="3" name="Title 2"/>
          <p:cNvSpPr>
            <a:spLocks noGrp="1"/>
          </p:cNvSpPr>
          <p:nvPr>
            <p:ph type="title"/>
          </p:nvPr>
        </p:nvSpPr>
        <p:spPr/>
        <p:txBody>
          <a:bodyPr/>
          <a:lstStyle/>
          <a:p>
            <a:r>
              <a:t>Dokumentenrecherche</a:t>
            </a:r>
          </a:p>
        </p:txBody>
      </p:sp>
      <p:sp>
        <p:nvSpPr>
          <p:cNvPr id="4" name="Text Placeholder 3"/>
          <p:cNvSpPr>
            <a:spLocks noGrp="1"/>
          </p:cNvSpPr>
          <p:nvPr>
            <p:ph type="body" sz="quarter" idx="40"/>
          </p:nvPr>
        </p:nvSpPr>
        <p:spPr/>
        <p:txBody>
          <a:bodyPr/>
          <a:lstStyle/>
          <a:p>
            <a:r>
              <a:t>17396</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4E909DDF-56AE-A13C-5698-718145BB5C83}"/>
              </a:ext>
            </a:extLst>
          </p:cNvPr>
          <p:cNvPicPr>
            <a:picLocks noChangeAspect="1"/>
          </p:cNvPicPr>
          <p:nvPr/>
        </p:nvPicPr>
        <p:blipFill>
          <a:blip r:embed="rId2"/>
          <a:stretch>
            <a:fillRect/>
          </a:stretch>
        </p:blipFill>
        <p:spPr>
          <a:xfrm>
            <a:off x="3511896" y="4164317"/>
            <a:ext cx="8237621" cy="218487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Bei der </a:t>
            </a:r>
            <a:r>
              <a:rPr dirty="0" err="1"/>
              <a:t>Dokumentenerstellung</a:t>
            </a:r>
            <a:r>
              <a:rPr dirty="0"/>
              <a:t> </a:t>
            </a:r>
            <a:r>
              <a:rPr dirty="0" err="1"/>
              <a:t>lässt</a:t>
            </a:r>
            <a:r>
              <a:rPr dirty="0"/>
              <a:t> </a:t>
            </a:r>
            <a:r>
              <a:rPr dirty="0" err="1"/>
              <a:t>sich</a:t>
            </a:r>
            <a:r>
              <a:rPr dirty="0"/>
              <a:t> neu </a:t>
            </a:r>
            <a:r>
              <a:rPr dirty="0" err="1"/>
              <a:t>ein</a:t>
            </a:r>
            <a:r>
              <a:rPr dirty="0"/>
              <a:t> </a:t>
            </a:r>
            <a:r>
              <a:rPr dirty="0" err="1"/>
              <a:t>Stichtag</a:t>
            </a:r>
            <a:r>
              <a:rPr dirty="0"/>
              <a:t> </a:t>
            </a:r>
            <a:r>
              <a:rPr dirty="0" err="1"/>
              <a:t>wählen</a:t>
            </a:r>
            <a:r>
              <a:rPr dirty="0"/>
              <a:t>, </a:t>
            </a:r>
            <a:r>
              <a:rPr dirty="0" err="1"/>
              <a:t>voreingestellt</a:t>
            </a:r>
            <a:r>
              <a:rPr dirty="0"/>
              <a:t> </a:t>
            </a:r>
            <a:r>
              <a:rPr dirty="0" err="1"/>
              <a:t>ist</a:t>
            </a:r>
            <a:r>
              <a:rPr dirty="0"/>
              <a:t> der </a:t>
            </a:r>
            <a:r>
              <a:rPr dirty="0" err="1"/>
              <a:t>heutige</a:t>
            </a:r>
            <a:r>
              <a:rPr dirty="0"/>
              <a:t> Tag. </a:t>
            </a:r>
            <a:r>
              <a:rPr dirty="0" err="1"/>
              <a:t>Sämtliche</a:t>
            </a:r>
            <a:r>
              <a:rPr dirty="0"/>
              <a:t> </a:t>
            </a:r>
            <a:r>
              <a:rPr dirty="0" err="1"/>
              <a:t>stichtagsabhängigen</a:t>
            </a:r>
            <a:r>
              <a:rPr dirty="0"/>
              <a:t> </a:t>
            </a:r>
            <a:r>
              <a:rPr dirty="0" err="1"/>
              <a:t>Angaben</a:t>
            </a:r>
            <a:r>
              <a:rPr dirty="0"/>
              <a:t> </a:t>
            </a:r>
            <a:r>
              <a:rPr dirty="0" err="1"/>
              <a:t>richten</a:t>
            </a:r>
            <a:r>
              <a:rPr dirty="0"/>
              <a:t> </a:t>
            </a:r>
            <a:r>
              <a:rPr dirty="0" err="1"/>
              <a:t>sich</a:t>
            </a:r>
            <a:r>
              <a:rPr dirty="0"/>
              <a:t> </a:t>
            </a:r>
            <a:r>
              <a:rPr dirty="0" err="1"/>
              <a:t>nach</a:t>
            </a:r>
            <a:r>
              <a:rPr dirty="0"/>
              <a:t> </a:t>
            </a:r>
            <a:r>
              <a:rPr dirty="0" err="1"/>
              <a:t>diesem</a:t>
            </a:r>
            <a:r>
              <a:rPr dirty="0"/>
              <a:t> Datum, also </a:t>
            </a:r>
            <a:r>
              <a:rPr dirty="0" err="1"/>
              <a:t>Ansätze</a:t>
            </a:r>
            <a:r>
              <a:rPr dirty="0"/>
              <a:t>, </a:t>
            </a:r>
            <a:r>
              <a:rPr dirty="0" err="1"/>
              <a:t>Einstufung</a:t>
            </a:r>
            <a:r>
              <a:rPr dirty="0"/>
              <a:t> und </a:t>
            </a:r>
            <a:r>
              <a:rPr dirty="0" err="1"/>
              <a:t>Pflegestufe</a:t>
            </a:r>
            <a:r>
              <a:rPr dirty="0"/>
              <a:t>. Damit </a:t>
            </a:r>
            <a:r>
              <a:rPr dirty="0" err="1"/>
              <a:t>lassen</a:t>
            </a:r>
            <a:r>
              <a:rPr dirty="0"/>
              <a:t> </a:t>
            </a:r>
            <a:r>
              <a:rPr dirty="0" err="1"/>
              <a:t>sich</a:t>
            </a:r>
            <a:r>
              <a:rPr dirty="0"/>
              <a:t> </a:t>
            </a:r>
            <a:r>
              <a:rPr dirty="0" err="1"/>
              <a:t>auch</a:t>
            </a:r>
            <a:r>
              <a:rPr dirty="0"/>
              <a:t> für </a:t>
            </a:r>
            <a:r>
              <a:rPr dirty="0" err="1"/>
              <a:t>bereits</a:t>
            </a:r>
            <a:r>
              <a:rPr dirty="0"/>
              <a:t> </a:t>
            </a:r>
            <a:r>
              <a:rPr dirty="0" err="1"/>
              <a:t>ausgetretene</a:t>
            </a:r>
            <a:r>
              <a:rPr dirty="0"/>
              <a:t> </a:t>
            </a:r>
            <a:r>
              <a:rPr dirty="0" err="1"/>
              <a:t>Bewohner</a:t>
            </a:r>
            <a:r>
              <a:rPr dirty="0"/>
              <a:t> </a:t>
            </a:r>
            <a:r>
              <a:rPr dirty="0" err="1"/>
              <a:t>vollständige</a:t>
            </a:r>
            <a:r>
              <a:rPr dirty="0"/>
              <a:t> </a:t>
            </a:r>
            <a:r>
              <a:rPr dirty="0" err="1"/>
              <a:t>Dokumente</a:t>
            </a:r>
            <a:r>
              <a:rPr dirty="0"/>
              <a:t> </a:t>
            </a:r>
            <a:r>
              <a:rPr dirty="0" err="1"/>
              <a:t>erzeugen</a:t>
            </a:r>
            <a:r>
              <a:rPr dirty="0"/>
              <a:t>.</a:t>
            </a:r>
          </a:p>
        </p:txBody>
      </p:sp>
      <p:sp>
        <p:nvSpPr>
          <p:cNvPr id="3" name="Title 2"/>
          <p:cNvSpPr>
            <a:spLocks noGrp="1"/>
          </p:cNvSpPr>
          <p:nvPr>
            <p:ph type="title"/>
          </p:nvPr>
        </p:nvSpPr>
        <p:spPr/>
        <p:txBody>
          <a:bodyPr/>
          <a:lstStyle/>
          <a:p>
            <a:r>
              <a:t>Dokumente auf einen Stichtag</a:t>
            </a:r>
          </a:p>
        </p:txBody>
      </p:sp>
      <p:sp>
        <p:nvSpPr>
          <p:cNvPr id="4" name="Text Placeholder 3"/>
          <p:cNvSpPr>
            <a:spLocks noGrp="1"/>
          </p:cNvSpPr>
          <p:nvPr>
            <p:ph type="body" sz="quarter" idx="40"/>
          </p:nvPr>
        </p:nvSpPr>
        <p:spPr/>
        <p:txBody>
          <a:bodyPr/>
          <a:lstStyle/>
          <a:p>
            <a:r>
              <a:t>20352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CD8A2601-6B85-B10B-38DF-D81ADE6ECFB3}"/>
              </a:ext>
            </a:extLst>
          </p:cNvPr>
          <p:cNvPicPr>
            <a:picLocks noChangeAspect="1"/>
          </p:cNvPicPr>
          <p:nvPr/>
        </p:nvPicPr>
        <p:blipFill>
          <a:blip r:embed="rId2"/>
          <a:stretch>
            <a:fillRect/>
          </a:stretch>
        </p:blipFill>
        <p:spPr>
          <a:xfrm>
            <a:off x="3661950" y="4348933"/>
            <a:ext cx="7827784" cy="123272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Für die ausgewählten Rückweisungen lässt sich über einen neuen Button bei den zugehörigen Buchungen eine Mahnsperre setzen. Eine Meldung bestätigt anschliessend, dass die Sperre erfasst wurde.</a:t>
            </a:r>
          </a:p>
        </p:txBody>
      </p:sp>
      <p:sp>
        <p:nvSpPr>
          <p:cNvPr id="3" name="Title 2"/>
          <p:cNvSpPr>
            <a:spLocks noGrp="1"/>
          </p:cNvSpPr>
          <p:nvPr>
            <p:ph type="title"/>
          </p:nvPr>
        </p:nvSpPr>
        <p:spPr/>
        <p:txBody>
          <a:bodyPr/>
          <a:lstStyle/>
          <a:p>
            <a:r>
              <a:t>Mahnsperre aus den Rückweisungen</a:t>
            </a:r>
          </a:p>
        </p:txBody>
      </p:sp>
      <p:sp>
        <p:nvSpPr>
          <p:cNvPr id="4" name="Text Placeholder 3"/>
          <p:cNvSpPr>
            <a:spLocks noGrp="1"/>
          </p:cNvSpPr>
          <p:nvPr>
            <p:ph type="body" sz="quarter" idx="40"/>
          </p:nvPr>
        </p:nvSpPr>
        <p:spPr/>
        <p:txBody>
          <a:bodyPr/>
          <a:lstStyle/>
          <a:p>
            <a:r>
              <a:t>20179</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FD22147F-8723-611E-D21A-1590C3538522}"/>
              </a:ext>
            </a:extLst>
          </p:cNvPr>
          <p:cNvPicPr>
            <a:picLocks noChangeAspect="1"/>
          </p:cNvPicPr>
          <p:nvPr/>
        </p:nvPicPr>
        <p:blipFill>
          <a:blip r:embed="rId2"/>
          <a:stretch>
            <a:fillRect/>
          </a:stretch>
        </p:blipFill>
        <p:spPr>
          <a:xfrm>
            <a:off x="3697483" y="3428440"/>
            <a:ext cx="7636399" cy="29207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Eine </a:t>
            </a:r>
            <a:r>
              <a:rPr dirty="0" err="1"/>
              <a:t>neue</a:t>
            </a:r>
            <a:r>
              <a:rPr dirty="0"/>
              <a:t> </a:t>
            </a:r>
            <a:r>
              <a:rPr dirty="0" err="1"/>
              <a:t>Übersicht</a:t>
            </a:r>
            <a:r>
              <a:rPr dirty="0"/>
              <a:t> </a:t>
            </a:r>
            <a:r>
              <a:rPr dirty="0" err="1"/>
              <a:t>listet</a:t>
            </a:r>
            <a:r>
              <a:rPr dirty="0"/>
              <a:t> alle </a:t>
            </a:r>
            <a:r>
              <a:rPr dirty="0" err="1"/>
              <a:t>aktiven</a:t>
            </a:r>
            <a:r>
              <a:rPr dirty="0"/>
              <a:t> </a:t>
            </a:r>
            <a:r>
              <a:rPr dirty="0" err="1"/>
              <a:t>Bewohner</a:t>
            </a:r>
            <a:r>
              <a:rPr dirty="0"/>
              <a:t> </a:t>
            </a:r>
            <a:r>
              <a:rPr dirty="0" err="1"/>
              <a:t>mit</a:t>
            </a:r>
            <a:r>
              <a:rPr dirty="0"/>
              <a:t> </a:t>
            </a:r>
            <a:r>
              <a:rPr dirty="0" err="1"/>
              <a:t>einer</a:t>
            </a:r>
            <a:r>
              <a:rPr dirty="0"/>
              <a:t> </a:t>
            </a:r>
            <a:r>
              <a:rPr dirty="0" err="1"/>
              <a:t>Fakturasperre</a:t>
            </a:r>
            <a:r>
              <a:rPr dirty="0"/>
              <a:t>. Die Sperre </a:t>
            </a:r>
            <a:r>
              <a:rPr dirty="0" err="1"/>
              <a:t>lässt</a:t>
            </a:r>
            <a:r>
              <a:rPr dirty="0"/>
              <a:t> </a:t>
            </a:r>
            <a:r>
              <a:rPr dirty="0" err="1"/>
              <a:t>sich</a:t>
            </a:r>
            <a:r>
              <a:rPr dirty="0"/>
              <a:t> </a:t>
            </a:r>
            <a:r>
              <a:rPr dirty="0" err="1"/>
              <a:t>mit</a:t>
            </a:r>
            <a:r>
              <a:rPr dirty="0"/>
              <a:t> </a:t>
            </a:r>
            <a:r>
              <a:rPr dirty="0" err="1"/>
              <a:t>einem</a:t>
            </a:r>
            <a:r>
              <a:rPr dirty="0"/>
              <a:t> Klick </a:t>
            </a:r>
            <a:r>
              <a:rPr dirty="0" err="1"/>
              <a:t>direkt</a:t>
            </a:r>
            <a:r>
              <a:rPr dirty="0"/>
              <a:t> in </a:t>
            </a:r>
            <a:r>
              <a:rPr dirty="0" err="1"/>
              <a:t>dieser</a:t>
            </a:r>
            <a:r>
              <a:rPr dirty="0"/>
              <a:t> </a:t>
            </a:r>
            <a:r>
              <a:rPr dirty="0" err="1"/>
              <a:t>Liste</a:t>
            </a:r>
            <a:r>
              <a:rPr dirty="0"/>
              <a:t> </a:t>
            </a:r>
            <a:r>
              <a:rPr dirty="0" err="1"/>
              <a:t>aufheben</a:t>
            </a:r>
            <a:r>
              <a:rPr lang="de-CH" dirty="0"/>
              <a:t>.</a:t>
            </a:r>
            <a:endParaRPr dirty="0"/>
          </a:p>
        </p:txBody>
      </p:sp>
      <p:sp>
        <p:nvSpPr>
          <p:cNvPr id="3" name="Title 2"/>
          <p:cNvSpPr>
            <a:spLocks noGrp="1"/>
          </p:cNvSpPr>
          <p:nvPr>
            <p:ph type="title"/>
          </p:nvPr>
        </p:nvSpPr>
        <p:spPr/>
        <p:txBody>
          <a:bodyPr/>
          <a:lstStyle/>
          <a:p>
            <a:r>
              <a:t>Gesperrte Bewohner in der Fakturierung</a:t>
            </a:r>
          </a:p>
        </p:txBody>
      </p:sp>
      <p:sp>
        <p:nvSpPr>
          <p:cNvPr id="4" name="Text Placeholder 3"/>
          <p:cNvSpPr>
            <a:spLocks noGrp="1"/>
          </p:cNvSpPr>
          <p:nvPr>
            <p:ph type="body" sz="quarter" idx="40"/>
          </p:nvPr>
        </p:nvSpPr>
        <p:spPr/>
        <p:txBody>
          <a:bodyPr/>
          <a:lstStyle/>
          <a:p>
            <a:r>
              <a:t>20922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63E5F9BA-5B4A-D2F6-DA69-E471F885F04B}"/>
              </a:ext>
            </a:extLst>
          </p:cNvPr>
          <p:cNvPicPr>
            <a:picLocks noChangeAspect="1"/>
          </p:cNvPicPr>
          <p:nvPr/>
        </p:nvPicPr>
        <p:blipFill>
          <a:blip r:embed="rId2"/>
          <a:stretch>
            <a:fillRect/>
          </a:stretch>
        </p:blipFill>
        <p:spPr>
          <a:xfrm>
            <a:off x="4865420" y="3041261"/>
            <a:ext cx="5530573" cy="35764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Das </a:t>
            </a:r>
            <a:r>
              <a:rPr dirty="0" err="1"/>
              <a:t>Validierungslog</a:t>
            </a:r>
            <a:r>
              <a:rPr dirty="0"/>
              <a:t> </a:t>
            </a:r>
            <a:r>
              <a:rPr dirty="0" err="1"/>
              <a:t>zeigt</a:t>
            </a:r>
            <a:r>
              <a:rPr dirty="0"/>
              <a:t> neu den </a:t>
            </a:r>
            <a:r>
              <a:rPr dirty="0" err="1"/>
              <a:t>gesamten</a:t>
            </a:r>
            <a:r>
              <a:rPr dirty="0"/>
              <a:t> </a:t>
            </a:r>
            <a:r>
              <a:rPr dirty="0" err="1"/>
              <a:t>Versand</a:t>
            </a:r>
            <a:r>
              <a:rPr dirty="0"/>
              <a:t> und nicht </a:t>
            </a:r>
            <a:r>
              <a:rPr dirty="0" err="1"/>
              <a:t>mehr</a:t>
            </a:r>
            <a:r>
              <a:rPr dirty="0"/>
              <a:t> </a:t>
            </a:r>
            <a:r>
              <a:rPr dirty="0" err="1"/>
              <a:t>nur</a:t>
            </a:r>
            <a:r>
              <a:rPr dirty="0"/>
              <a:t> die Fehler. Zu </a:t>
            </a:r>
            <a:r>
              <a:rPr dirty="0" err="1"/>
              <a:t>jeder</a:t>
            </a:r>
            <a:r>
              <a:rPr dirty="0"/>
              <a:t> </a:t>
            </a:r>
            <a:r>
              <a:rPr dirty="0" err="1"/>
              <a:t>Einstufung</a:t>
            </a:r>
            <a:r>
              <a:rPr dirty="0"/>
              <a:t> </a:t>
            </a:r>
            <a:r>
              <a:rPr dirty="0" err="1"/>
              <a:t>ist</a:t>
            </a:r>
            <a:r>
              <a:rPr dirty="0"/>
              <a:t> </a:t>
            </a:r>
            <a:r>
              <a:rPr dirty="0" err="1"/>
              <a:t>ersichtlich</a:t>
            </a:r>
            <a:r>
              <a:rPr dirty="0"/>
              <a:t>, </a:t>
            </a:r>
            <a:r>
              <a:rPr dirty="0" err="1"/>
              <a:t>wann</a:t>
            </a:r>
            <a:r>
              <a:rPr dirty="0"/>
              <a:t> </a:t>
            </a:r>
            <a:r>
              <a:rPr dirty="0" err="1"/>
              <a:t>sie</a:t>
            </a:r>
            <a:r>
              <a:rPr dirty="0"/>
              <a:t> an </a:t>
            </a:r>
            <a:r>
              <a:rPr dirty="0" err="1"/>
              <a:t>welchen</a:t>
            </a:r>
            <a:r>
              <a:rPr dirty="0"/>
              <a:t> </a:t>
            </a:r>
            <a:r>
              <a:rPr dirty="0" err="1"/>
              <a:t>Empfänger</a:t>
            </a:r>
            <a:r>
              <a:rPr dirty="0"/>
              <a:t> </a:t>
            </a:r>
            <a:r>
              <a:rPr dirty="0" err="1"/>
              <a:t>übermittelt</a:t>
            </a:r>
            <a:r>
              <a:rPr dirty="0"/>
              <a:t> </a:t>
            </a:r>
            <a:r>
              <a:rPr dirty="0" err="1"/>
              <a:t>wurde</a:t>
            </a:r>
            <a:r>
              <a:rPr dirty="0"/>
              <a:t>, </a:t>
            </a:r>
            <a:r>
              <a:rPr dirty="0" err="1"/>
              <a:t>ob</a:t>
            </a:r>
            <a:r>
              <a:rPr dirty="0"/>
              <a:t> der </a:t>
            </a:r>
            <a:r>
              <a:rPr dirty="0" err="1"/>
              <a:t>Versand</a:t>
            </a:r>
            <a:r>
              <a:rPr dirty="0"/>
              <a:t> </a:t>
            </a:r>
            <a:r>
              <a:rPr dirty="0" err="1"/>
              <a:t>geklappt</a:t>
            </a:r>
            <a:r>
              <a:rPr dirty="0"/>
              <a:t> hat und </a:t>
            </a:r>
            <a:r>
              <a:rPr dirty="0" err="1"/>
              <a:t>welche</a:t>
            </a:r>
            <a:r>
              <a:rPr dirty="0"/>
              <a:t> </a:t>
            </a:r>
            <a:r>
              <a:rPr dirty="0" err="1"/>
              <a:t>Meldung</a:t>
            </a:r>
            <a:r>
              <a:rPr dirty="0"/>
              <a:t> </a:t>
            </a:r>
            <a:r>
              <a:rPr dirty="0" err="1"/>
              <a:t>im</a:t>
            </a:r>
            <a:r>
              <a:rPr dirty="0"/>
              <a:t> </a:t>
            </a:r>
            <a:r>
              <a:rPr dirty="0" err="1"/>
              <a:t>Fehlerfall</a:t>
            </a:r>
            <a:r>
              <a:rPr dirty="0"/>
              <a:t> </a:t>
            </a:r>
            <a:r>
              <a:rPr dirty="0" err="1"/>
              <a:t>zurückkam</a:t>
            </a:r>
            <a:r>
              <a:rPr dirty="0"/>
              <a:t>.</a:t>
            </a:r>
          </a:p>
        </p:txBody>
      </p:sp>
      <p:sp>
        <p:nvSpPr>
          <p:cNvPr id="3" name="Title 2"/>
          <p:cNvSpPr>
            <a:spLocks noGrp="1"/>
          </p:cNvSpPr>
          <p:nvPr>
            <p:ph type="title"/>
          </p:nvPr>
        </p:nvSpPr>
        <p:spPr/>
        <p:txBody>
          <a:bodyPr/>
          <a:lstStyle/>
          <a:p>
            <a:r>
              <a:rPr dirty="0" err="1"/>
              <a:t>Validierungslog</a:t>
            </a:r>
            <a:r>
              <a:rPr dirty="0"/>
              <a:t>: der </a:t>
            </a:r>
            <a:r>
              <a:rPr dirty="0" err="1"/>
              <a:t>ganze</a:t>
            </a:r>
            <a:r>
              <a:rPr dirty="0"/>
              <a:t> </a:t>
            </a:r>
            <a:r>
              <a:rPr dirty="0" err="1"/>
              <a:t>Versand</a:t>
            </a:r>
            <a:endParaRPr dirty="0"/>
          </a:p>
        </p:txBody>
      </p:sp>
      <p:sp>
        <p:nvSpPr>
          <p:cNvPr id="4" name="Text Placeholder 3"/>
          <p:cNvSpPr>
            <a:spLocks noGrp="1"/>
          </p:cNvSpPr>
          <p:nvPr>
            <p:ph type="body" sz="quarter" idx="40"/>
          </p:nvPr>
        </p:nvSpPr>
        <p:spPr/>
        <p:txBody>
          <a:bodyPr/>
          <a:lstStyle/>
          <a:p>
            <a:r>
              <a:t>19828</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066716F7-D039-B6FF-1E33-140FDBA473C8}"/>
              </a:ext>
            </a:extLst>
          </p:cNvPr>
          <p:cNvPicPr>
            <a:picLocks noChangeAspect="1"/>
          </p:cNvPicPr>
          <p:nvPr/>
        </p:nvPicPr>
        <p:blipFill>
          <a:blip r:embed="rId2"/>
          <a:stretch>
            <a:fillRect/>
          </a:stretch>
        </p:blipFill>
        <p:spPr>
          <a:xfrm>
            <a:off x="3493047" y="3679836"/>
            <a:ext cx="8393766" cy="230689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Kommunikations-Log: In der </a:t>
            </a:r>
            <a:r>
              <a:rPr dirty="0" err="1"/>
              <a:t>Selektion</a:t>
            </a:r>
            <a:r>
              <a:rPr dirty="0"/>
              <a:t> </a:t>
            </a:r>
            <a:r>
              <a:rPr dirty="0" err="1"/>
              <a:t>sind</a:t>
            </a:r>
            <a:r>
              <a:rPr dirty="0"/>
              <a:t> alle Haken </a:t>
            </a:r>
            <a:r>
              <a:rPr dirty="0" err="1"/>
              <a:t>voreingestellt</a:t>
            </a:r>
            <a:r>
              <a:rPr dirty="0"/>
              <a:t>. Bisher war </a:t>
            </a:r>
            <a:r>
              <a:rPr dirty="0" err="1"/>
              <a:t>nur</a:t>
            </a:r>
            <a:r>
              <a:rPr dirty="0"/>
              <a:t> «</a:t>
            </a:r>
            <a:r>
              <a:rPr dirty="0" err="1"/>
              <a:t>fehlerhafte</a:t>
            </a:r>
            <a:r>
              <a:rPr dirty="0"/>
              <a:t>» </a:t>
            </a:r>
            <a:r>
              <a:rPr dirty="0" err="1"/>
              <a:t>aktiv</a:t>
            </a:r>
            <a:r>
              <a:rPr dirty="0"/>
              <a:t>.</a:t>
            </a:r>
          </a:p>
        </p:txBody>
      </p:sp>
      <p:sp>
        <p:nvSpPr>
          <p:cNvPr id="3" name="Title 2"/>
          <p:cNvSpPr>
            <a:spLocks noGrp="1"/>
          </p:cNvSpPr>
          <p:nvPr>
            <p:ph type="title"/>
          </p:nvPr>
        </p:nvSpPr>
        <p:spPr/>
        <p:txBody>
          <a:bodyPr/>
          <a:lstStyle/>
          <a:p>
            <a:r>
              <a:t>Kommunikations-Log: alle Einträge</a:t>
            </a:r>
          </a:p>
        </p:txBody>
      </p:sp>
      <p:sp>
        <p:nvSpPr>
          <p:cNvPr id="4" name="Text Placeholder 3"/>
          <p:cNvSpPr>
            <a:spLocks noGrp="1"/>
          </p:cNvSpPr>
          <p:nvPr>
            <p:ph type="body" sz="quarter" idx="40"/>
          </p:nvPr>
        </p:nvSpPr>
        <p:spPr/>
        <p:txBody>
          <a:bodyPr/>
          <a:lstStyle/>
          <a:p>
            <a:r>
              <a:t>20646</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53E5BF9C-2986-843B-8192-E7506FCD5A30}"/>
              </a:ext>
            </a:extLst>
          </p:cNvPr>
          <p:cNvPicPr>
            <a:picLocks noChangeAspect="1"/>
          </p:cNvPicPr>
          <p:nvPr/>
        </p:nvPicPr>
        <p:blipFill>
          <a:blip r:embed="rId2"/>
          <a:stretch>
            <a:fillRect/>
          </a:stretch>
        </p:blipFill>
        <p:spPr>
          <a:xfrm>
            <a:off x="5129237" y="2932055"/>
            <a:ext cx="5282846" cy="25175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In den Suchmasken für Bewohner und Bewerber bleiben die farblichen Kennzeichen einer Zeile auch dann sichtbar, wenn die Zeile angeklickt ist, etwa die Farbe eines Termins oder die abweichende Schriftfarbe bei fehlender Bewohnerart. Bisher überdeckte die blaue Markierung der ausgewählten Zeile diese Hinweise vollständig.</a:t>
            </a:r>
          </a:p>
        </p:txBody>
      </p:sp>
      <p:sp>
        <p:nvSpPr>
          <p:cNvPr id="3" name="Title 2"/>
          <p:cNvSpPr>
            <a:spLocks noGrp="1"/>
          </p:cNvSpPr>
          <p:nvPr>
            <p:ph type="title"/>
          </p:nvPr>
        </p:nvSpPr>
        <p:spPr/>
        <p:txBody>
          <a:bodyPr/>
          <a:lstStyle/>
          <a:p>
            <a:r>
              <a:t>Farbkennzeichen bleiben sichtbar</a:t>
            </a:r>
          </a:p>
        </p:txBody>
      </p:sp>
      <p:sp>
        <p:nvSpPr>
          <p:cNvPr id="4" name="Text Placeholder 3"/>
          <p:cNvSpPr>
            <a:spLocks noGrp="1"/>
          </p:cNvSpPr>
          <p:nvPr>
            <p:ph type="body" sz="quarter" idx="40"/>
          </p:nvPr>
        </p:nvSpPr>
        <p:spPr/>
        <p:txBody>
          <a:bodyPr/>
          <a:lstStyle/>
          <a:p>
            <a:r>
              <a:t>21616</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lang="de-CH" dirty="0"/>
              <a:t>Die Auswahl lässt sich neu über eine Periode eingrenzen.</a:t>
            </a:r>
            <a:endParaRPr dirty="0"/>
          </a:p>
        </p:txBody>
      </p:sp>
      <p:sp>
        <p:nvSpPr>
          <p:cNvPr id="3" name="Title 2"/>
          <p:cNvSpPr>
            <a:spLocks noGrp="1"/>
          </p:cNvSpPr>
          <p:nvPr>
            <p:ph type="title"/>
          </p:nvPr>
        </p:nvSpPr>
        <p:spPr/>
        <p:txBody>
          <a:bodyPr/>
          <a:lstStyle/>
          <a:p>
            <a:r>
              <a:rPr lang="de-CH" dirty="0"/>
              <a:t>Periodenauswahl bei Gutschriften/Stornos</a:t>
            </a:r>
            <a:endParaRPr dirty="0"/>
          </a:p>
        </p:txBody>
      </p:sp>
      <p:sp>
        <p:nvSpPr>
          <p:cNvPr id="4" name="Text Placeholder 3"/>
          <p:cNvSpPr>
            <a:spLocks noGrp="1"/>
          </p:cNvSpPr>
          <p:nvPr>
            <p:ph type="body" sz="quarter" idx="40"/>
          </p:nvPr>
        </p:nvSpPr>
        <p:spPr/>
        <p:txBody>
          <a:bodyPr/>
          <a:lstStyle/>
          <a:p>
            <a:r>
              <a:t>19117</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7" name="Grafik 6">
            <a:extLst>
              <a:ext uri="{FF2B5EF4-FFF2-40B4-BE49-F238E27FC236}">
                <a16:creationId xmlns:a16="http://schemas.microsoft.com/office/drawing/2014/main" id="{A7152721-CCD5-C88B-BCD8-94FC48787D78}"/>
              </a:ext>
            </a:extLst>
          </p:cNvPr>
          <p:cNvPicPr>
            <a:picLocks noChangeAspect="1"/>
          </p:cNvPicPr>
          <p:nvPr/>
        </p:nvPicPr>
        <p:blipFill>
          <a:blip r:embed="rId2"/>
          <a:stretch>
            <a:fillRect/>
          </a:stretch>
        </p:blipFill>
        <p:spPr>
          <a:xfrm>
            <a:off x="2251541" y="2750089"/>
            <a:ext cx="7720667" cy="2527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48044-C7BF-89CA-2E65-7F9C3A6A4F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11DD0D-A116-D3E3-31EB-94F6DCCC6FBD}"/>
              </a:ext>
            </a:extLst>
          </p:cNvPr>
          <p:cNvSpPr>
            <a:spLocks noGrp="1"/>
          </p:cNvSpPr>
          <p:nvPr>
            <p:ph sz="quarter" idx="15"/>
          </p:nvPr>
        </p:nvSpPr>
        <p:spPr>
          <a:xfrm>
            <a:off x="700679" y="1827356"/>
            <a:ext cx="10822650" cy="3833215"/>
          </a:xfrm>
        </p:spPr>
        <p:txBody>
          <a:bodyPr wrap="square"/>
          <a:lstStyle/>
          <a:p>
            <a:r>
              <a:rPr dirty="0"/>
              <a:t>Kassen </a:t>
            </a:r>
            <a:r>
              <a:rPr dirty="0" err="1"/>
              <a:t>lassen</a:t>
            </a:r>
            <a:r>
              <a:rPr dirty="0"/>
              <a:t> </a:t>
            </a:r>
            <a:r>
              <a:rPr dirty="0" err="1"/>
              <a:t>sich</a:t>
            </a:r>
            <a:r>
              <a:rPr dirty="0"/>
              <a:t> neu </a:t>
            </a:r>
            <a:r>
              <a:rPr dirty="0" err="1"/>
              <a:t>einzelnen</a:t>
            </a:r>
            <a:r>
              <a:rPr dirty="0"/>
              <a:t> </a:t>
            </a:r>
            <a:r>
              <a:rPr dirty="0" err="1"/>
              <a:t>Berechtigungsrollen</a:t>
            </a:r>
            <a:r>
              <a:rPr dirty="0"/>
              <a:t> </a:t>
            </a:r>
            <a:r>
              <a:rPr dirty="0" err="1"/>
              <a:t>zuordnen</a:t>
            </a:r>
            <a:r>
              <a:rPr dirty="0"/>
              <a:t>. </a:t>
            </a:r>
            <a:r>
              <a:rPr dirty="0" err="1"/>
              <a:t>Über</a:t>
            </a:r>
            <a:r>
              <a:rPr dirty="0"/>
              <a:t> «</a:t>
            </a:r>
            <a:r>
              <a:rPr dirty="0" err="1"/>
              <a:t>Rollenzuordnung</a:t>
            </a:r>
            <a:r>
              <a:rPr dirty="0"/>
              <a:t>» </a:t>
            </a:r>
            <a:r>
              <a:rPr dirty="0" err="1"/>
              <a:t>wird</a:t>
            </a:r>
            <a:r>
              <a:rPr dirty="0"/>
              <a:t> </a:t>
            </a:r>
            <a:r>
              <a:rPr dirty="0" err="1"/>
              <a:t>festgelegt</a:t>
            </a:r>
            <a:r>
              <a:rPr dirty="0"/>
              <a:t>, </a:t>
            </a:r>
            <a:r>
              <a:rPr dirty="0" err="1"/>
              <a:t>wer</a:t>
            </a:r>
            <a:r>
              <a:rPr dirty="0"/>
              <a:t> </a:t>
            </a:r>
            <a:r>
              <a:rPr dirty="0" err="1"/>
              <a:t>eine</a:t>
            </a:r>
            <a:r>
              <a:rPr dirty="0"/>
              <a:t> Kasse </a:t>
            </a:r>
            <a:r>
              <a:rPr dirty="0" err="1"/>
              <a:t>sieht</a:t>
            </a:r>
            <a:r>
              <a:rPr dirty="0"/>
              <a:t> und </a:t>
            </a:r>
            <a:r>
              <a:rPr dirty="0" err="1"/>
              <a:t>bebuchen</a:t>
            </a:r>
            <a:r>
              <a:rPr dirty="0"/>
              <a:t> </a:t>
            </a:r>
            <a:r>
              <a:rPr dirty="0" err="1"/>
              <a:t>darf</a:t>
            </a:r>
            <a:r>
              <a:rPr dirty="0"/>
              <a:t>, </a:t>
            </a:r>
            <a:r>
              <a:rPr dirty="0" err="1"/>
              <a:t>ohne</a:t>
            </a:r>
            <a:r>
              <a:rPr dirty="0"/>
              <a:t> </a:t>
            </a:r>
            <a:r>
              <a:rPr dirty="0" err="1"/>
              <a:t>Zuordnung</a:t>
            </a:r>
            <a:r>
              <a:rPr dirty="0"/>
              <a:t> </a:t>
            </a:r>
            <a:r>
              <a:rPr dirty="0" err="1"/>
              <a:t>bleibt</a:t>
            </a:r>
            <a:r>
              <a:rPr dirty="0"/>
              <a:t> </a:t>
            </a:r>
            <a:r>
              <a:rPr dirty="0" err="1"/>
              <a:t>sie</a:t>
            </a:r>
            <a:r>
              <a:rPr dirty="0"/>
              <a:t> </a:t>
            </a:r>
            <a:r>
              <a:rPr dirty="0" err="1"/>
              <a:t>wie</a:t>
            </a:r>
            <a:r>
              <a:rPr dirty="0"/>
              <a:t> </a:t>
            </a:r>
            <a:r>
              <a:rPr dirty="0" err="1"/>
              <a:t>bisher</a:t>
            </a:r>
            <a:r>
              <a:rPr dirty="0"/>
              <a:t> für alle </a:t>
            </a:r>
            <a:r>
              <a:rPr dirty="0" err="1"/>
              <a:t>offen</a:t>
            </a:r>
            <a:r>
              <a:rPr dirty="0"/>
              <a:t>. Die </a:t>
            </a:r>
            <a:r>
              <a:rPr dirty="0" err="1"/>
              <a:t>Einschränkung</a:t>
            </a:r>
            <a:r>
              <a:rPr dirty="0"/>
              <a:t> </a:t>
            </a:r>
            <a:r>
              <a:rPr dirty="0" err="1"/>
              <a:t>greift</a:t>
            </a:r>
            <a:r>
              <a:rPr dirty="0"/>
              <a:t> </a:t>
            </a:r>
            <a:r>
              <a:rPr dirty="0" err="1"/>
              <a:t>auch</a:t>
            </a:r>
            <a:r>
              <a:rPr dirty="0"/>
              <a:t> </a:t>
            </a:r>
            <a:r>
              <a:rPr dirty="0" err="1"/>
              <a:t>im</a:t>
            </a:r>
            <a:r>
              <a:rPr dirty="0"/>
              <a:t> </a:t>
            </a:r>
            <a:r>
              <a:rPr dirty="0" err="1"/>
              <a:t>Kassenjournal</a:t>
            </a:r>
            <a:r>
              <a:rPr dirty="0"/>
              <a:t> und in den </a:t>
            </a:r>
            <a:r>
              <a:rPr dirty="0" err="1"/>
              <a:t>Saldenlisten</a:t>
            </a:r>
            <a:r>
              <a:rPr dirty="0"/>
              <a:t>.</a:t>
            </a:r>
          </a:p>
        </p:txBody>
      </p:sp>
      <p:sp>
        <p:nvSpPr>
          <p:cNvPr id="3" name="Title 2">
            <a:extLst>
              <a:ext uri="{FF2B5EF4-FFF2-40B4-BE49-F238E27FC236}">
                <a16:creationId xmlns:a16="http://schemas.microsoft.com/office/drawing/2014/main" id="{CEEB5A0B-FBD8-AE96-4B26-B811C47C01B0}"/>
              </a:ext>
            </a:extLst>
          </p:cNvPr>
          <p:cNvSpPr>
            <a:spLocks noGrp="1"/>
          </p:cNvSpPr>
          <p:nvPr>
            <p:ph type="title"/>
          </p:nvPr>
        </p:nvSpPr>
        <p:spPr/>
        <p:txBody>
          <a:bodyPr/>
          <a:lstStyle/>
          <a:p>
            <a:r>
              <a:t>Kassen nach Benutzerrollen</a:t>
            </a:r>
          </a:p>
        </p:txBody>
      </p:sp>
      <p:sp>
        <p:nvSpPr>
          <p:cNvPr id="4" name="Text Placeholder 3">
            <a:extLst>
              <a:ext uri="{FF2B5EF4-FFF2-40B4-BE49-F238E27FC236}">
                <a16:creationId xmlns:a16="http://schemas.microsoft.com/office/drawing/2014/main" id="{67562969-F2FC-D58C-66CE-515A36DC7CAA}"/>
              </a:ext>
            </a:extLst>
          </p:cNvPr>
          <p:cNvSpPr>
            <a:spLocks noGrp="1"/>
          </p:cNvSpPr>
          <p:nvPr>
            <p:ph type="body" sz="quarter" idx="40"/>
          </p:nvPr>
        </p:nvSpPr>
        <p:spPr/>
        <p:txBody>
          <a:bodyPr/>
          <a:lstStyle/>
          <a:p>
            <a:r>
              <a:t>19117</a:t>
            </a:r>
          </a:p>
        </p:txBody>
      </p:sp>
      <p:sp>
        <p:nvSpPr>
          <p:cNvPr id="10" name="AutoShape 6">
            <a:extLst>
              <a:ext uri="{FF2B5EF4-FFF2-40B4-BE49-F238E27FC236}">
                <a16:creationId xmlns:a16="http://schemas.microsoft.com/office/drawing/2014/main" id="{8619A7DA-E36F-1C40-57B0-35E99EF16471}"/>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F03DAB4C-766D-3A4E-3D0A-7EF5C3515B57}"/>
              </a:ext>
            </a:extLst>
          </p:cNvPr>
          <p:cNvPicPr>
            <a:picLocks noChangeAspect="1"/>
          </p:cNvPicPr>
          <p:nvPr/>
        </p:nvPicPr>
        <p:blipFill>
          <a:blip r:embed="rId2"/>
          <a:stretch>
            <a:fillRect/>
          </a:stretch>
        </p:blipFill>
        <p:spPr>
          <a:xfrm>
            <a:off x="6732734" y="4020395"/>
            <a:ext cx="4757000" cy="2754985"/>
          </a:xfrm>
          <a:prstGeom prst="rect">
            <a:avLst/>
          </a:prstGeom>
        </p:spPr>
      </p:pic>
    </p:spTree>
    <p:extLst>
      <p:ext uri="{BB962C8B-B14F-4D97-AF65-F5344CB8AC3E}">
        <p14:creationId xmlns:p14="http://schemas.microsoft.com/office/powerpoint/2010/main" val="2234425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Nach dem Öffnen eines Eintrags bleibt das Suchergebnis links neben den Stammdaten sichtbar, wie in den Modulen Adressen, Bewerber, Zuweisungen und Bewohner.</a:t>
            </a:r>
          </a:p>
        </p:txBody>
      </p:sp>
      <p:sp>
        <p:nvSpPr>
          <p:cNvPr id="3" name="Title 2"/>
          <p:cNvSpPr>
            <a:spLocks noGrp="1"/>
          </p:cNvSpPr>
          <p:nvPr>
            <p:ph type="title"/>
          </p:nvPr>
        </p:nvSpPr>
        <p:spPr/>
        <p:txBody>
          <a:bodyPr/>
          <a:lstStyle/>
          <a:p>
            <a:r>
              <a:t>Suchergebnis bei Mitgliedern</a:t>
            </a:r>
          </a:p>
        </p:txBody>
      </p:sp>
      <p:sp>
        <p:nvSpPr>
          <p:cNvPr id="4" name="Text Placeholder 3"/>
          <p:cNvSpPr>
            <a:spLocks noGrp="1"/>
          </p:cNvSpPr>
          <p:nvPr>
            <p:ph type="body" sz="quarter" idx="40"/>
          </p:nvPr>
        </p:nvSpPr>
        <p:spPr/>
        <p:txBody>
          <a:bodyPr/>
          <a:lstStyle/>
          <a:p>
            <a:r>
              <a:t>20749</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A98A6262-80AB-4F4B-92F9-6CB2D9E097F6}"/>
              </a:ext>
            </a:extLst>
          </p:cNvPr>
          <p:cNvPicPr>
            <a:picLocks noChangeAspect="1"/>
          </p:cNvPicPr>
          <p:nvPr/>
        </p:nvPicPr>
        <p:blipFill>
          <a:blip r:embed="rId2"/>
          <a:stretch>
            <a:fillRect/>
          </a:stretch>
        </p:blipFill>
        <p:spPr>
          <a:xfrm>
            <a:off x="4681453" y="3506638"/>
            <a:ext cx="5791015" cy="255040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Der Report «RAI/RUG Behandlungsausweis» ermittelt den anzudruckenden Arzt neu dynamisch: zuerst der fix erfasste Arzt, sonst die einweisende Instanz des Bewohners, zuletzt die Standard-Instanz aus den Mandanteneinstellungen. Wird der Arzt dynamisch ermittelt, bleibt das Unterschriftsfeld leer.</a:t>
            </a:r>
          </a:p>
        </p:txBody>
      </p:sp>
      <p:sp>
        <p:nvSpPr>
          <p:cNvPr id="3" name="Title 2"/>
          <p:cNvSpPr>
            <a:spLocks noGrp="1"/>
          </p:cNvSpPr>
          <p:nvPr>
            <p:ph type="title"/>
          </p:nvPr>
        </p:nvSpPr>
        <p:spPr/>
        <p:txBody>
          <a:bodyPr/>
          <a:lstStyle/>
          <a:p>
            <a:r>
              <a:t>Arzt im RAI-Behandlungsausweis</a:t>
            </a:r>
          </a:p>
        </p:txBody>
      </p:sp>
      <p:sp>
        <p:nvSpPr>
          <p:cNvPr id="4" name="Text Placeholder 3"/>
          <p:cNvSpPr>
            <a:spLocks noGrp="1"/>
          </p:cNvSpPr>
          <p:nvPr>
            <p:ph type="body" sz="quarter" idx="40"/>
          </p:nvPr>
        </p:nvSpPr>
        <p:spPr/>
        <p:txBody>
          <a:bodyPr/>
          <a:lstStyle/>
          <a:p>
            <a:r>
              <a:t>20309</a:t>
            </a:r>
          </a:p>
        </p:txBody>
      </p:sp>
      <p:pic>
        <p:nvPicPr>
          <p:cNvPr id="6" name="Grafik 5">
            <a:extLst>
              <a:ext uri="{FF2B5EF4-FFF2-40B4-BE49-F238E27FC236}">
                <a16:creationId xmlns:a16="http://schemas.microsoft.com/office/drawing/2014/main" id="{1F0E78D5-842C-974E-066B-0C6F45682704}"/>
              </a:ext>
            </a:extLst>
          </p:cNvPr>
          <p:cNvPicPr>
            <a:picLocks noChangeAspect="1"/>
          </p:cNvPicPr>
          <p:nvPr/>
        </p:nvPicPr>
        <p:blipFill>
          <a:blip r:embed="rId2"/>
          <a:stretch>
            <a:fillRect/>
          </a:stretch>
        </p:blipFill>
        <p:spPr>
          <a:xfrm>
            <a:off x="5849979" y="4100824"/>
            <a:ext cx="4521242" cy="265290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Der neue Report weist aus, an wie vielen Tagen ein belegbares Zimmer im gewählten Zeitraum leer stand. Gezählt werden nur volle Tage ohne Belegung, mit Zwischensummen je Mandant und Unterbringung.</a:t>
            </a:r>
          </a:p>
        </p:txBody>
      </p:sp>
      <p:sp>
        <p:nvSpPr>
          <p:cNvPr id="3" name="Title 2"/>
          <p:cNvSpPr>
            <a:spLocks noGrp="1"/>
          </p:cNvSpPr>
          <p:nvPr>
            <p:ph type="title"/>
          </p:nvPr>
        </p:nvSpPr>
        <p:spPr/>
        <p:txBody>
          <a:bodyPr/>
          <a:lstStyle/>
          <a:p>
            <a:r>
              <a:t>Neuer Report Leerstandsliste</a:t>
            </a:r>
          </a:p>
        </p:txBody>
      </p:sp>
      <p:sp>
        <p:nvSpPr>
          <p:cNvPr id="4" name="Text Placeholder 3"/>
          <p:cNvSpPr>
            <a:spLocks noGrp="1"/>
          </p:cNvSpPr>
          <p:nvPr>
            <p:ph type="body" sz="quarter" idx="40"/>
          </p:nvPr>
        </p:nvSpPr>
        <p:spPr/>
        <p:txBody>
          <a:bodyPr/>
          <a:lstStyle/>
          <a:p>
            <a:r>
              <a:t>20500</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BCC34CAF-4190-A817-8598-F97928988472}"/>
              </a:ext>
            </a:extLst>
          </p:cNvPr>
          <p:cNvPicPr>
            <a:picLocks noChangeAspect="1"/>
          </p:cNvPicPr>
          <p:nvPr/>
        </p:nvPicPr>
        <p:blipFill>
          <a:blip r:embed="rId2"/>
          <a:stretch>
            <a:fillRect/>
          </a:stretch>
        </p:blipFill>
        <p:spPr>
          <a:xfrm>
            <a:off x="3881096" y="3429000"/>
            <a:ext cx="7642567" cy="27995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Bei der </a:t>
            </a:r>
            <a:r>
              <a:rPr dirty="0" err="1"/>
              <a:t>Kontaktadressenübernahme</a:t>
            </a:r>
            <a:r>
              <a:rPr dirty="0"/>
              <a:t> </a:t>
            </a:r>
            <a:r>
              <a:rPr dirty="0" err="1"/>
              <a:t>aus</a:t>
            </a:r>
            <a:r>
              <a:rPr dirty="0"/>
              <a:t> OPAN </a:t>
            </a:r>
            <a:r>
              <a:rPr dirty="0" err="1"/>
              <a:t>lassen</a:t>
            </a:r>
            <a:r>
              <a:rPr dirty="0"/>
              <a:t> </a:t>
            </a:r>
            <a:r>
              <a:rPr dirty="0" err="1"/>
              <a:t>sich</a:t>
            </a:r>
            <a:r>
              <a:rPr dirty="0"/>
              <a:t> </a:t>
            </a:r>
            <a:r>
              <a:rPr dirty="0" err="1"/>
              <a:t>einzelne</a:t>
            </a:r>
            <a:r>
              <a:rPr dirty="0"/>
              <a:t> </a:t>
            </a:r>
            <a:r>
              <a:rPr dirty="0" err="1"/>
              <a:t>Adressen</a:t>
            </a:r>
            <a:r>
              <a:rPr dirty="0"/>
              <a:t> </a:t>
            </a:r>
            <a:r>
              <a:rPr dirty="0" err="1"/>
              <a:t>gezielt</a:t>
            </a:r>
            <a:r>
              <a:rPr dirty="0"/>
              <a:t> </a:t>
            </a:r>
            <a:r>
              <a:rPr dirty="0" err="1"/>
              <a:t>ignorieren</a:t>
            </a:r>
            <a:r>
              <a:rPr dirty="0"/>
              <a:t>. Die Zeile </a:t>
            </a:r>
            <a:r>
              <a:rPr dirty="0" err="1"/>
              <a:t>wird</a:t>
            </a:r>
            <a:r>
              <a:rPr dirty="0"/>
              <a:t> </a:t>
            </a:r>
            <a:r>
              <a:rPr dirty="0" err="1"/>
              <a:t>ausgegraut</a:t>
            </a:r>
            <a:r>
              <a:rPr dirty="0"/>
              <a:t> und </a:t>
            </a:r>
            <a:r>
              <a:rPr dirty="0" err="1"/>
              <a:t>beim</a:t>
            </a:r>
            <a:r>
              <a:rPr dirty="0"/>
              <a:t> </a:t>
            </a:r>
            <a:r>
              <a:rPr dirty="0" err="1"/>
              <a:t>Übernehmen</a:t>
            </a:r>
            <a:r>
              <a:rPr dirty="0"/>
              <a:t> </a:t>
            </a:r>
            <a:r>
              <a:rPr dirty="0" err="1"/>
              <a:t>übersprungen</a:t>
            </a:r>
            <a:r>
              <a:rPr lang="de-CH" dirty="0"/>
              <a:t>.</a:t>
            </a:r>
            <a:endParaRPr dirty="0"/>
          </a:p>
        </p:txBody>
      </p:sp>
      <p:sp>
        <p:nvSpPr>
          <p:cNvPr id="3" name="Title 2"/>
          <p:cNvSpPr>
            <a:spLocks noGrp="1"/>
          </p:cNvSpPr>
          <p:nvPr>
            <p:ph type="title"/>
          </p:nvPr>
        </p:nvSpPr>
        <p:spPr/>
        <p:txBody>
          <a:bodyPr/>
          <a:lstStyle/>
          <a:p>
            <a:r>
              <a:t>OPAN-Adressen gezielt ignorieren</a:t>
            </a:r>
          </a:p>
        </p:txBody>
      </p:sp>
      <p:sp>
        <p:nvSpPr>
          <p:cNvPr id="4" name="Text Placeholder 3"/>
          <p:cNvSpPr>
            <a:spLocks noGrp="1"/>
          </p:cNvSpPr>
          <p:nvPr>
            <p:ph type="body" sz="quarter" idx="40"/>
          </p:nvPr>
        </p:nvSpPr>
        <p:spPr/>
        <p:txBody>
          <a:bodyPr/>
          <a:lstStyle/>
          <a:p>
            <a:r>
              <a:t>18230</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5" name="Picture 1">
            <a:extLst>
              <a:ext uri="{FF2B5EF4-FFF2-40B4-BE49-F238E27FC236}">
                <a16:creationId xmlns:a16="http://schemas.microsoft.com/office/drawing/2014/main" id="{19A793BA-CE0F-248F-E454-4EAE6118808B}"/>
              </a:ext>
            </a:extLst>
          </p:cNvPr>
          <p:cNvPicPr>
            <a:picLocks noChangeAspect="1"/>
          </p:cNvPicPr>
          <p:nvPr/>
        </p:nvPicPr>
        <p:blipFill>
          <a:blip r:embed="rId2"/>
          <a:stretch>
            <a:fillRect/>
          </a:stretch>
        </p:blipFill>
        <p:spPr>
          <a:xfrm>
            <a:off x="4892211" y="3183993"/>
            <a:ext cx="6631452" cy="356260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82844-673E-0C02-E7F1-B7C02CBEC92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A171A2-A015-B18E-CEFB-BA67F2FB90A2}"/>
              </a:ext>
            </a:extLst>
          </p:cNvPr>
          <p:cNvSpPr>
            <a:spLocks noGrp="1"/>
          </p:cNvSpPr>
          <p:nvPr>
            <p:ph sz="quarter" idx="15"/>
          </p:nvPr>
        </p:nvSpPr>
        <p:spPr>
          <a:xfrm>
            <a:off x="700679" y="1827356"/>
            <a:ext cx="10822650" cy="3833215"/>
          </a:xfrm>
        </p:spPr>
        <p:txBody>
          <a:bodyPr wrap="square"/>
          <a:lstStyle/>
          <a:p>
            <a:r>
              <a:rPr lang="de-CH" dirty="0"/>
              <a:t>Bei der Erfassung der Vorreservation wird die Zuständigkeit direkt mit dem aktuellen User befüllt. Ausserdem besteht nun die Möglichkeit die Userliste zu filtern.</a:t>
            </a:r>
            <a:endParaRPr dirty="0"/>
          </a:p>
        </p:txBody>
      </p:sp>
      <p:sp>
        <p:nvSpPr>
          <p:cNvPr id="3" name="Title 2">
            <a:extLst>
              <a:ext uri="{FF2B5EF4-FFF2-40B4-BE49-F238E27FC236}">
                <a16:creationId xmlns:a16="http://schemas.microsoft.com/office/drawing/2014/main" id="{AFCEC526-5CC5-D51B-63F2-ABB23F10F238}"/>
              </a:ext>
            </a:extLst>
          </p:cNvPr>
          <p:cNvSpPr>
            <a:spLocks noGrp="1"/>
          </p:cNvSpPr>
          <p:nvPr>
            <p:ph type="title"/>
          </p:nvPr>
        </p:nvSpPr>
        <p:spPr/>
        <p:txBody>
          <a:bodyPr/>
          <a:lstStyle/>
          <a:p>
            <a:r>
              <a:rPr lang="de-CH" dirty="0"/>
              <a:t>Auswahlfeld Vorreservation</a:t>
            </a:r>
            <a:endParaRPr dirty="0"/>
          </a:p>
        </p:txBody>
      </p:sp>
      <p:sp>
        <p:nvSpPr>
          <p:cNvPr id="4" name="Text Placeholder 3">
            <a:extLst>
              <a:ext uri="{FF2B5EF4-FFF2-40B4-BE49-F238E27FC236}">
                <a16:creationId xmlns:a16="http://schemas.microsoft.com/office/drawing/2014/main" id="{23E252E4-9D5D-DCE2-1985-2A89F66A873E}"/>
              </a:ext>
            </a:extLst>
          </p:cNvPr>
          <p:cNvSpPr>
            <a:spLocks noGrp="1"/>
          </p:cNvSpPr>
          <p:nvPr>
            <p:ph type="body" sz="quarter" idx="40"/>
          </p:nvPr>
        </p:nvSpPr>
        <p:spPr/>
        <p:txBody>
          <a:bodyPr/>
          <a:lstStyle/>
          <a:p>
            <a:r>
              <a:rPr lang="de-CH" dirty="0"/>
              <a:t>20961</a:t>
            </a:r>
            <a:endParaRPr dirty="0"/>
          </a:p>
        </p:txBody>
      </p:sp>
      <p:sp>
        <p:nvSpPr>
          <p:cNvPr id="10" name="AutoShape 6">
            <a:extLst>
              <a:ext uri="{FF2B5EF4-FFF2-40B4-BE49-F238E27FC236}">
                <a16:creationId xmlns:a16="http://schemas.microsoft.com/office/drawing/2014/main" id="{88E21F9F-D2AA-FB06-1123-2F5695B0C234}"/>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7" name="Grafik 6">
            <a:extLst>
              <a:ext uri="{FF2B5EF4-FFF2-40B4-BE49-F238E27FC236}">
                <a16:creationId xmlns:a16="http://schemas.microsoft.com/office/drawing/2014/main" id="{D01A85D3-4C64-8B4C-9688-F6FF30C7BDDF}"/>
              </a:ext>
            </a:extLst>
          </p:cNvPr>
          <p:cNvPicPr>
            <a:picLocks noChangeAspect="1"/>
          </p:cNvPicPr>
          <p:nvPr/>
        </p:nvPicPr>
        <p:blipFill>
          <a:blip r:embed="rId2"/>
          <a:stretch>
            <a:fillRect/>
          </a:stretch>
        </p:blipFill>
        <p:spPr>
          <a:xfrm>
            <a:off x="3851700" y="3276601"/>
            <a:ext cx="4520350" cy="2963172"/>
          </a:xfrm>
          <a:prstGeom prst="rect">
            <a:avLst/>
          </a:prstGeom>
        </p:spPr>
      </p:pic>
    </p:spTree>
    <p:extLst>
      <p:ext uri="{BB962C8B-B14F-4D97-AF65-F5344CB8AC3E}">
        <p14:creationId xmlns:p14="http://schemas.microsoft.com/office/powerpoint/2010/main" val="2170711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Die neue Auswahl «Gesperrte Zimmer» zeigt nur noch Zimmer, die gesperrt sind oder mindestens ein gesperrtes Bett enthalten.</a:t>
            </a:r>
          </a:p>
        </p:txBody>
      </p:sp>
      <p:sp>
        <p:nvSpPr>
          <p:cNvPr id="3" name="Title 2"/>
          <p:cNvSpPr>
            <a:spLocks noGrp="1"/>
          </p:cNvSpPr>
          <p:nvPr>
            <p:ph type="title"/>
          </p:nvPr>
        </p:nvSpPr>
        <p:spPr/>
        <p:txBody>
          <a:bodyPr/>
          <a:lstStyle/>
          <a:p>
            <a:r>
              <a:t>Filter für gesperrte Zimmer</a:t>
            </a:r>
          </a:p>
        </p:txBody>
      </p:sp>
      <p:sp>
        <p:nvSpPr>
          <p:cNvPr id="4" name="Text Placeholder 3"/>
          <p:cNvSpPr>
            <a:spLocks noGrp="1"/>
          </p:cNvSpPr>
          <p:nvPr>
            <p:ph type="body" sz="quarter" idx="40"/>
          </p:nvPr>
        </p:nvSpPr>
        <p:spPr/>
        <p:txBody>
          <a:bodyPr/>
          <a:lstStyle/>
          <a:p>
            <a:r>
              <a:t>20962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9C935D32-8A03-123F-4F5D-E2A398594B90}"/>
              </a:ext>
            </a:extLst>
          </p:cNvPr>
          <p:cNvPicPr>
            <a:picLocks noChangeAspect="1"/>
          </p:cNvPicPr>
          <p:nvPr/>
        </p:nvPicPr>
        <p:blipFill>
          <a:blip r:embed="rId2"/>
          <a:stretch>
            <a:fillRect/>
          </a:stretch>
        </p:blipFill>
        <p:spPr>
          <a:xfrm>
            <a:off x="1876305" y="3092640"/>
            <a:ext cx="8471140" cy="23372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6EBC6-519B-8B78-6DA4-7D4951E4E7C6}"/>
            </a:ext>
          </a:extLst>
        </p:cNvPr>
        <p:cNvGrpSpPr/>
        <p:nvPr/>
      </p:nvGrpSpPr>
      <p:grpSpPr>
        <a:xfrm>
          <a:off x="0" y="0"/>
          <a:ext cx="0" cy="0"/>
          <a:chOff x="0" y="0"/>
          <a:chExt cx="0" cy="0"/>
        </a:xfrm>
      </p:grpSpPr>
      <p:pic>
        <p:nvPicPr>
          <p:cNvPr id="4" name="Bildplatzhalter 3" descr="Ein Bild, das Kleidung, Person, medizinische Ausrüstung, Gesundheitsversorgung enthält.&#10;&#10;KI-generierte Inhalte können fehlerhaft sein.">
            <a:extLst>
              <a:ext uri="{FF2B5EF4-FFF2-40B4-BE49-F238E27FC236}">
                <a16:creationId xmlns:a16="http://schemas.microsoft.com/office/drawing/2014/main" id="{708C4948-ED4A-02C9-465A-40BB42E90C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6" name="Titel 5">
            <a:extLst>
              <a:ext uri="{FF2B5EF4-FFF2-40B4-BE49-F238E27FC236}">
                <a16:creationId xmlns:a16="http://schemas.microsoft.com/office/drawing/2014/main" id="{1E8BE7FA-E033-4BD5-E5FD-3D1A1C5602AA}"/>
              </a:ext>
            </a:extLst>
          </p:cNvPr>
          <p:cNvSpPr>
            <a:spLocks noGrp="1"/>
          </p:cNvSpPr>
          <p:nvPr>
            <p:ph type="title"/>
          </p:nvPr>
        </p:nvSpPr>
        <p:spPr>
          <a:xfrm>
            <a:off x="698500" y="4198652"/>
            <a:ext cx="5396706" cy="1865327"/>
          </a:xfrm>
        </p:spPr>
        <p:txBody>
          <a:bodyPr/>
          <a:lstStyle/>
          <a:p>
            <a:pPr marL="355600"/>
            <a:r>
              <a:rPr lang="de-DE" dirty="0"/>
              <a:t>Performance</a:t>
            </a:r>
          </a:p>
        </p:txBody>
      </p:sp>
    </p:spTree>
    <p:extLst>
      <p:ext uri="{BB962C8B-B14F-4D97-AF65-F5344CB8AC3E}">
        <p14:creationId xmlns:p14="http://schemas.microsoft.com/office/powerpoint/2010/main" val="163681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Wir haben dort angesetzt, wo im Alltag am meisten Wartezeit entsteht: Leistungserfassung, Rechnungsdruck und Verbuchen laufen wieder zügig, der Start unter ClickOnce ebenfalls. Der Abgleich des CareIndex braucht statt Stunden nur noch einen Bruchteil davon.</a:t>
            </a:r>
          </a:p>
        </p:txBody>
      </p:sp>
      <p:sp>
        <p:nvSpPr>
          <p:cNvPr id="3" name="Title 2"/>
          <p:cNvSpPr>
            <a:spLocks noGrp="1"/>
          </p:cNvSpPr>
          <p:nvPr>
            <p:ph type="title"/>
          </p:nvPr>
        </p:nvSpPr>
        <p:spPr/>
        <p:txBody>
          <a:bodyPr/>
          <a:lstStyle/>
          <a:p>
            <a:r>
              <a:t>Performanceverbesserungen</a:t>
            </a:r>
          </a:p>
        </p:txBody>
      </p:sp>
      <p:sp>
        <p:nvSpPr>
          <p:cNvPr id="4" name="Text Placeholder 3"/>
          <p:cNvSpPr>
            <a:spLocks noGrp="1"/>
          </p:cNvSpPr>
          <p:nvPr>
            <p:ph type="body" sz="quarter" idx="40"/>
          </p:nvPr>
        </p:nvSpPr>
        <p:spPr/>
        <p:txBody>
          <a:bodyPr/>
          <a:lstStyle/>
          <a:p>
            <a:r>
              <a:t>18503, 19633, 19752, 20230, 20367, 20963, 21008, 21613</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FA0B3-13CD-E2D2-DE30-2E11A36AC246}"/>
            </a:ext>
          </a:extLst>
        </p:cNvPr>
        <p:cNvGrpSpPr/>
        <p:nvPr/>
      </p:nvGrpSpPr>
      <p:grpSpPr>
        <a:xfrm>
          <a:off x="0" y="0"/>
          <a:ext cx="0" cy="0"/>
          <a:chOff x="0" y="0"/>
          <a:chExt cx="0" cy="0"/>
        </a:xfrm>
      </p:grpSpPr>
      <p:pic>
        <p:nvPicPr>
          <p:cNvPr id="4" name="Bildplatzhalter 3" descr="Ein Bild, das Kleidung, Person, medizinische Ausrüstung, Gesundheitsversorgung enthält.&#10;&#10;KI-generierte Inhalte können fehlerhaft sein.">
            <a:extLst>
              <a:ext uri="{FF2B5EF4-FFF2-40B4-BE49-F238E27FC236}">
                <a16:creationId xmlns:a16="http://schemas.microsoft.com/office/drawing/2014/main" id="{30982468-DE92-3CD0-A585-28F4BC8D8EB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6" name="Titel 5">
            <a:extLst>
              <a:ext uri="{FF2B5EF4-FFF2-40B4-BE49-F238E27FC236}">
                <a16:creationId xmlns:a16="http://schemas.microsoft.com/office/drawing/2014/main" id="{BFE1AE2E-29EE-9E47-E3FC-4FBE9C01B12F}"/>
              </a:ext>
            </a:extLst>
          </p:cNvPr>
          <p:cNvSpPr>
            <a:spLocks noGrp="1"/>
          </p:cNvSpPr>
          <p:nvPr>
            <p:ph type="title"/>
          </p:nvPr>
        </p:nvSpPr>
        <p:spPr>
          <a:xfrm>
            <a:off x="698500" y="4198652"/>
            <a:ext cx="5396706" cy="1865327"/>
          </a:xfrm>
        </p:spPr>
        <p:txBody>
          <a:bodyPr/>
          <a:lstStyle/>
          <a:p>
            <a:pPr marL="355600"/>
            <a:r>
              <a:rPr lang="de-DE" dirty="0"/>
              <a:t>Korrekturen</a:t>
            </a:r>
          </a:p>
        </p:txBody>
      </p:sp>
    </p:spTree>
    <p:extLst>
      <p:ext uri="{BB962C8B-B14F-4D97-AF65-F5344CB8AC3E}">
        <p14:creationId xmlns:p14="http://schemas.microsoft.com/office/powerpoint/2010/main" val="227967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Wird bei einem Ereignis das Gültig-ab-Datum nachträglich geändert, bleibt das effektive Datum unverändert. Bisher wurde es mitgezogen, womit sich beispielsweise ein Austritt ungewollt verschob.</a:t>
            </a:r>
          </a:p>
        </p:txBody>
      </p:sp>
      <p:sp>
        <p:nvSpPr>
          <p:cNvPr id="3" name="Title 2"/>
          <p:cNvSpPr>
            <a:spLocks noGrp="1"/>
          </p:cNvSpPr>
          <p:nvPr>
            <p:ph type="title"/>
          </p:nvPr>
        </p:nvSpPr>
        <p:spPr/>
        <p:txBody>
          <a:bodyPr/>
          <a:lstStyle/>
          <a:p>
            <a:r>
              <a:t>Effektives Datum bleibt stehen</a:t>
            </a:r>
          </a:p>
        </p:txBody>
      </p:sp>
      <p:sp>
        <p:nvSpPr>
          <p:cNvPr id="4" name="Text Placeholder 3"/>
          <p:cNvSpPr>
            <a:spLocks noGrp="1"/>
          </p:cNvSpPr>
          <p:nvPr>
            <p:ph type="body" sz="quarter" idx="40"/>
          </p:nvPr>
        </p:nvSpPr>
        <p:spPr/>
        <p:txBody>
          <a:bodyPr/>
          <a:lstStyle/>
          <a:p>
            <a:r>
              <a:t>19852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Ein Ereignis lässt sich erfassen, sobald sein Datum ausserhalb der Zimmersperrung liegt. Bisher verhinderte eine laufende Sperrung auch einen Eintritt, der erst nach deren Ende wirksam wird.</a:t>
            </a:r>
          </a:p>
        </p:txBody>
      </p:sp>
      <p:sp>
        <p:nvSpPr>
          <p:cNvPr id="3" name="Title 2"/>
          <p:cNvSpPr>
            <a:spLocks noGrp="1"/>
          </p:cNvSpPr>
          <p:nvPr>
            <p:ph type="title"/>
          </p:nvPr>
        </p:nvSpPr>
        <p:spPr/>
        <p:txBody>
          <a:bodyPr/>
          <a:lstStyle/>
          <a:p>
            <a:r>
              <a:t>Eintritt nach einer Zimmersperrung</a:t>
            </a:r>
          </a:p>
        </p:txBody>
      </p:sp>
      <p:sp>
        <p:nvSpPr>
          <p:cNvPr id="4" name="Text Placeholder 3"/>
          <p:cNvSpPr>
            <a:spLocks noGrp="1"/>
          </p:cNvSpPr>
          <p:nvPr>
            <p:ph type="body" sz="quarter" idx="40"/>
          </p:nvPr>
        </p:nvSpPr>
        <p:spPr/>
        <p:txBody>
          <a:bodyPr/>
          <a:lstStyle/>
          <a:p>
            <a:r>
              <a:t>20082</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Die Standardadressen lassen sich bei einem neu erfassten Bewohner sofort öffnen und übernehmen. Bisher musste der Bewohner zuerst gespeichert, geschlossen und wieder geöffnet werden.</a:t>
            </a:r>
          </a:p>
        </p:txBody>
      </p:sp>
      <p:sp>
        <p:nvSpPr>
          <p:cNvPr id="3" name="Title 2"/>
          <p:cNvSpPr>
            <a:spLocks noGrp="1"/>
          </p:cNvSpPr>
          <p:nvPr>
            <p:ph type="title"/>
          </p:nvPr>
        </p:nvSpPr>
        <p:spPr/>
        <p:txBody>
          <a:bodyPr/>
          <a:lstStyle/>
          <a:p>
            <a:r>
              <a:t>Standardadresse beim neuen Bewohner</a:t>
            </a:r>
          </a:p>
        </p:txBody>
      </p:sp>
      <p:sp>
        <p:nvSpPr>
          <p:cNvPr id="4" name="Text Placeholder 3"/>
          <p:cNvSpPr>
            <a:spLocks noGrp="1"/>
          </p:cNvSpPr>
          <p:nvPr>
            <p:ph type="body" sz="quarter" idx="40"/>
          </p:nvPr>
        </p:nvSpPr>
        <p:spPr/>
        <p:txBody>
          <a:bodyPr/>
          <a:lstStyle/>
          <a:p>
            <a:r>
              <a:t>20208</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Versand per Mail: Bei einer Gutschrift wird die hinterlegte Mobilnummer in die Datei geschrieben. Bisher konnte dort eine andere Nummer stehen, worauf die Gutschrift statt per Mail ans Printcenter ging.</a:t>
            </a:r>
          </a:p>
        </p:txBody>
      </p:sp>
      <p:sp>
        <p:nvSpPr>
          <p:cNvPr id="3" name="Title 2"/>
          <p:cNvSpPr>
            <a:spLocks noGrp="1"/>
          </p:cNvSpPr>
          <p:nvPr>
            <p:ph type="title"/>
          </p:nvPr>
        </p:nvSpPr>
        <p:spPr/>
        <p:txBody>
          <a:bodyPr/>
          <a:lstStyle/>
          <a:p>
            <a:r>
              <a:t>Mobilnummer in der Gutschrift</a:t>
            </a:r>
          </a:p>
        </p:txBody>
      </p:sp>
      <p:sp>
        <p:nvSpPr>
          <p:cNvPr id="4" name="Text Placeholder 3"/>
          <p:cNvSpPr>
            <a:spLocks noGrp="1"/>
          </p:cNvSpPr>
          <p:nvPr>
            <p:ph type="body" sz="quarter" idx="40"/>
          </p:nvPr>
        </p:nvSpPr>
        <p:spPr/>
        <p:txBody>
          <a:bodyPr/>
          <a:lstStyle/>
          <a:p>
            <a:r>
              <a:t>20767</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a:t>In der </a:t>
            </a:r>
            <a:r>
              <a:rPr dirty="0" err="1"/>
              <a:t>Filterzeile</a:t>
            </a:r>
            <a:r>
              <a:rPr dirty="0"/>
              <a:t> </a:t>
            </a:r>
            <a:r>
              <a:rPr dirty="0" err="1"/>
              <a:t>lassen</a:t>
            </a:r>
            <a:r>
              <a:rPr dirty="0"/>
              <a:t> </a:t>
            </a:r>
            <a:r>
              <a:rPr dirty="0" err="1"/>
              <a:t>sich</a:t>
            </a:r>
            <a:r>
              <a:rPr dirty="0"/>
              <a:t> </a:t>
            </a:r>
            <a:r>
              <a:rPr dirty="0" err="1"/>
              <a:t>Werte</a:t>
            </a:r>
            <a:r>
              <a:rPr dirty="0"/>
              <a:t> </a:t>
            </a:r>
            <a:r>
              <a:rPr dirty="0" err="1"/>
              <a:t>eintragen</a:t>
            </a:r>
            <a:r>
              <a:rPr dirty="0"/>
              <a:t>, </a:t>
            </a:r>
            <a:r>
              <a:rPr dirty="0" err="1"/>
              <a:t>sie</a:t>
            </a:r>
            <a:r>
              <a:rPr dirty="0"/>
              <a:t> </a:t>
            </a:r>
            <a:r>
              <a:rPr dirty="0" err="1"/>
              <a:t>funktioniert</a:t>
            </a:r>
            <a:r>
              <a:rPr dirty="0"/>
              <a:t> </a:t>
            </a:r>
            <a:r>
              <a:rPr dirty="0" err="1"/>
              <a:t>wie</a:t>
            </a:r>
            <a:r>
              <a:rPr dirty="0"/>
              <a:t> in den </a:t>
            </a:r>
            <a:r>
              <a:rPr dirty="0" err="1"/>
              <a:t>übrigen</a:t>
            </a:r>
            <a:r>
              <a:rPr dirty="0"/>
              <a:t> Listen.</a:t>
            </a:r>
          </a:p>
        </p:txBody>
      </p:sp>
      <p:sp>
        <p:nvSpPr>
          <p:cNvPr id="3" name="Title 2"/>
          <p:cNvSpPr>
            <a:spLocks noGrp="1"/>
          </p:cNvSpPr>
          <p:nvPr>
            <p:ph type="title"/>
          </p:nvPr>
        </p:nvSpPr>
        <p:spPr/>
        <p:txBody>
          <a:bodyPr/>
          <a:lstStyle/>
          <a:p>
            <a:r>
              <a:t>Filterzeile im Fakturajournal</a:t>
            </a:r>
          </a:p>
        </p:txBody>
      </p:sp>
      <p:sp>
        <p:nvSpPr>
          <p:cNvPr id="4" name="Text Placeholder 3"/>
          <p:cNvSpPr>
            <a:spLocks noGrp="1"/>
          </p:cNvSpPr>
          <p:nvPr>
            <p:ph type="body" sz="quarter" idx="40"/>
          </p:nvPr>
        </p:nvSpPr>
        <p:spPr/>
        <p:txBody>
          <a:bodyPr/>
          <a:lstStyle/>
          <a:p>
            <a:r>
              <a:t>20589</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DE7BACC8-31C1-DE2F-AB3A-E60A0112C645}"/>
              </a:ext>
            </a:extLst>
          </p:cNvPr>
          <p:cNvPicPr>
            <a:picLocks noChangeAspect="1"/>
          </p:cNvPicPr>
          <p:nvPr/>
        </p:nvPicPr>
        <p:blipFill>
          <a:blip r:embed="rId2"/>
          <a:stretch>
            <a:fillRect/>
          </a:stretch>
        </p:blipFill>
        <p:spPr>
          <a:xfrm>
            <a:off x="2045700" y="3218430"/>
            <a:ext cx="8402223" cy="185763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Eine Kassenleistung lässt sich auch dann ändern, wenn der Fibumandant nicht dem Heimmandanten entspricht. Bisher scheiterte die Änderung mit einer Fehlermeldung, wurde in der Finanzbuchhaltung trotzdem nachgeführt und erzeugte bei jedem Versuch eine zusätzliche Leistung beim Bewohner.</a:t>
            </a:r>
          </a:p>
        </p:txBody>
      </p:sp>
      <p:sp>
        <p:nvSpPr>
          <p:cNvPr id="3" name="Title 2"/>
          <p:cNvSpPr>
            <a:spLocks noGrp="1"/>
          </p:cNvSpPr>
          <p:nvPr>
            <p:ph type="title"/>
          </p:nvPr>
        </p:nvSpPr>
        <p:spPr/>
        <p:txBody>
          <a:bodyPr/>
          <a:lstStyle/>
          <a:p>
            <a:r>
              <a:t>Kassenleistung bei fremder Fibu</a:t>
            </a:r>
          </a:p>
        </p:txBody>
      </p:sp>
      <p:sp>
        <p:nvSpPr>
          <p:cNvPr id="4" name="Text Placeholder 3"/>
          <p:cNvSpPr>
            <a:spLocks noGrp="1"/>
          </p:cNvSpPr>
          <p:nvPr>
            <p:ph type="body" sz="quarter" idx="40"/>
          </p:nvPr>
        </p:nvSpPr>
        <p:spPr/>
        <p:txBody>
          <a:bodyPr/>
          <a:lstStyle/>
          <a:p>
            <a:r>
              <a:t>19635</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rPr dirty="0" err="1"/>
              <a:t>Fehlt</a:t>
            </a:r>
            <a:r>
              <a:rPr dirty="0"/>
              <a:t> </a:t>
            </a:r>
            <a:r>
              <a:rPr dirty="0" err="1"/>
              <a:t>beim</a:t>
            </a:r>
            <a:r>
              <a:rPr dirty="0"/>
              <a:t> </a:t>
            </a:r>
            <a:r>
              <a:rPr dirty="0" err="1"/>
              <a:t>Speichern</a:t>
            </a:r>
            <a:r>
              <a:rPr dirty="0"/>
              <a:t> die </a:t>
            </a:r>
            <a:r>
              <a:rPr dirty="0" err="1"/>
              <a:t>Periodizität</a:t>
            </a:r>
            <a:r>
              <a:rPr dirty="0"/>
              <a:t>, </a:t>
            </a:r>
            <a:r>
              <a:rPr dirty="0" err="1"/>
              <a:t>bleibt</a:t>
            </a:r>
            <a:r>
              <a:rPr dirty="0"/>
              <a:t> die </a:t>
            </a:r>
            <a:r>
              <a:rPr dirty="0" err="1"/>
              <a:t>erfasste</a:t>
            </a:r>
            <a:r>
              <a:rPr dirty="0"/>
              <a:t> Zeile </a:t>
            </a:r>
            <a:r>
              <a:rPr dirty="0" err="1"/>
              <a:t>stehen</a:t>
            </a:r>
            <a:r>
              <a:rPr dirty="0"/>
              <a:t> und es muss </a:t>
            </a:r>
            <a:r>
              <a:rPr dirty="0" err="1"/>
              <a:t>nur</a:t>
            </a:r>
            <a:r>
              <a:rPr dirty="0"/>
              <a:t> die </a:t>
            </a:r>
            <a:r>
              <a:rPr dirty="0" err="1"/>
              <a:t>fehlende</a:t>
            </a:r>
            <a:r>
              <a:rPr dirty="0"/>
              <a:t> </a:t>
            </a:r>
            <a:r>
              <a:rPr dirty="0" err="1"/>
              <a:t>Angabe</a:t>
            </a:r>
            <a:r>
              <a:rPr dirty="0"/>
              <a:t> </a:t>
            </a:r>
            <a:r>
              <a:rPr dirty="0" err="1"/>
              <a:t>ergänzt</a:t>
            </a:r>
            <a:r>
              <a:rPr dirty="0"/>
              <a:t> </a:t>
            </a:r>
            <a:r>
              <a:rPr dirty="0" err="1"/>
              <a:t>werden</a:t>
            </a:r>
            <a:r>
              <a:rPr dirty="0"/>
              <a:t>. Bisher </a:t>
            </a:r>
            <a:r>
              <a:rPr dirty="0" err="1"/>
              <a:t>verschwand</a:t>
            </a:r>
            <a:r>
              <a:rPr dirty="0"/>
              <a:t> die </a:t>
            </a:r>
            <a:r>
              <a:rPr dirty="0" err="1"/>
              <a:t>ganze</a:t>
            </a:r>
            <a:r>
              <a:rPr dirty="0"/>
              <a:t> Zeile, </a:t>
            </a:r>
            <a:r>
              <a:rPr dirty="0" err="1"/>
              <a:t>sobald</a:t>
            </a:r>
            <a:r>
              <a:rPr dirty="0"/>
              <a:t> die </a:t>
            </a:r>
            <a:r>
              <a:rPr dirty="0" err="1"/>
              <a:t>Meldung</a:t>
            </a:r>
            <a:r>
              <a:rPr dirty="0"/>
              <a:t> </a:t>
            </a:r>
            <a:r>
              <a:rPr dirty="0" err="1"/>
              <a:t>bestätigt</a:t>
            </a:r>
            <a:r>
              <a:rPr dirty="0"/>
              <a:t> war.</a:t>
            </a:r>
          </a:p>
        </p:txBody>
      </p:sp>
      <p:sp>
        <p:nvSpPr>
          <p:cNvPr id="3" name="Title 2"/>
          <p:cNvSpPr>
            <a:spLocks noGrp="1"/>
          </p:cNvSpPr>
          <p:nvPr>
            <p:ph type="title"/>
          </p:nvPr>
        </p:nvSpPr>
        <p:spPr/>
        <p:txBody>
          <a:bodyPr/>
          <a:lstStyle/>
          <a:p>
            <a:r>
              <a:t>Periodische Leistungen erfassen</a:t>
            </a:r>
          </a:p>
        </p:txBody>
      </p:sp>
      <p:sp>
        <p:nvSpPr>
          <p:cNvPr id="4" name="Text Placeholder 3"/>
          <p:cNvSpPr>
            <a:spLocks noGrp="1"/>
          </p:cNvSpPr>
          <p:nvPr>
            <p:ph type="body" sz="quarter" idx="40"/>
          </p:nvPr>
        </p:nvSpPr>
        <p:spPr/>
        <p:txBody>
          <a:bodyPr/>
          <a:lstStyle/>
          <a:p>
            <a:r>
              <a:t>20581</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5"/>
          </p:nvPr>
        </p:nvSpPr>
        <p:spPr>
          <a:xfrm>
            <a:off x="700679" y="1827356"/>
            <a:ext cx="10822650" cy="3833215"/>
          </a:xfrm>
        </p:spPr>
        <p:txBody>
          <a:bodyPr wrap="square"/>
          <a:lstStyle/>
          <a:p>
            <a:r>
              <a:t>Die Filter bieten die vorkommenden Werte als Auswahlliste an, etwa für Betttyp, Unterbringung und Abteilung. Bisher mussten die Begriffe von Hand eingegeben werden.</a:t>
            </a:r>
          </a:p>
        </p:txBody>
      </p:sp>
      <p:sp>
        <p:nvSpPr>
          <p:cNvPr id="3" name="Title 2"/>
          <p:cNvSpPr>
            <a:spLocks noGrp="1"/>
          </p:cNvSpPr>
          <p:nvPr>
            <p:ph type="title"/>
          </p:nvPr>
        </p:nvSpPr>
        <p:spPr/>
        <p:txBody>
          <a:bodyPr/>
          <a:lstStyle/>
          <a:p>
            <a:r>
              <a:t>Filter im Stationsmanager</a:t>
            </a:r>
          </a:p>
        </p:txBody>
      </p:sp>
      <p:sp>
        <p:nvSpPr>
          <p:cNvPr id="4" name="Text Placeholder 3"/>
          <p:cNvSpPr>
            <a:spLocks noGrp="1"/>
          </p:cNvSpPr>
          <p:nvPr>
            <p:ph type="body" sz="quarter" idx="40"/>
          </p:nvPr>
        </p:nvSpPr>
        <p:spPr/>
        <p:txBody>
          <a:bodyPr/>
          <a:lstStyle/>
          <a:p>
            <a:r>
              <a:t>19763</a:t>
            </a:r>
          </a:p>
        </p:txBody>
      </p:sp>
      <p:sp>
        <p:nvSpPr>
          <p:cNvPr id="10" name="AutoShape 6">
            <a:extLst>
              <a:ext uri="{FF2B5EF4-FFF2-40B4-BE49-F238E27FC236}">
                <a16:creationId xmlns:a16="http://schemas.microsoft.com/office/drawing/2014/main" id="{A720C165-AB1F-C110-6BB6-79FB705CD16E}"/>
              </a:ext>
            </a:extLst>
          </p:cNvPr>
          <p:cNvSpPr>
            <a:spLocks noChangeAspect="1" noChangeArrowheads="1"/>
          </p:cNvSpPr>
          <p:nvPr/>
        </p:nvSpPr>
        <p:spPr bwMode="auto">
          <a:xfrm>
            <a:off x="6246812" y="3581399"/>
            <a:ext cx="2767791" cy="276779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CH"/>
          </a:p>
        </p:txBody>
      </p:sp>
      <p:pic>
        <p:nvPicPr>
          <p:cNvPr id="6" name="Grafik 5">
            <a:extLst>
              <a:ext uri="{FF2B5EF4-FFF2-40B4-BE49-F238E27FC236}">
                <a16:creationId xmlns:a16="http://schemas.microsoft.com/office/drawing/2014/main" id="{532BEEF5-FB12-9A28-2A4C-D06C4EED7DB0}"/>
              </a:ext>
            </a:extLst>
          </p:cNvPr>
          <p:cNvPicPr>
            <a:picLocks noChangeAspect="1"/>
          </p:cNvPicPr>
          <p:nvPr/>
        </p:nvPicPr>
        <p:blipFill>
          <a:blip r:embed="rId2"/>
          <a:stretch>
            <a:fillRect/>
          </a:stretch>
        </p:blipFill>
        <p:spPr>
          <a:xfrm>
            <a:off x="4054188" y="3448387"/>
            <a:ext cx="4115374" cy="2429214"/>
          </a:xfrm>
          <a:prstGeom prst="rect">
            <a:avLst/>
          </a:prstGeom>
        </p:spPr>
      </p:pic>
    </p:spTree>
  </p:cSld>
  <p:clrMapOvr>
    <a:masterClrMapping/>
  </p:clrMapOvr>
</p:sld>
</file>

<file path=ppt/theme/theme1.xml><?xml version="1.0" encoding="utf-8"?>
<a:theme xmlns:a="http://schemas.openxmlformats.org/drawingml/2006/main" name="nexus">
  <a:themeElements>
    <a:clrScheme name="NEXUS">
      <a:dk1>
        <a:sysClr val="windowText" lastClr="000000"/>
      </a:dk1>
      <a:lt1>
        <a:sysClr val="window" lastClr="FFFFFF"/>
      </a:lt1>
      <a:dk2>
        <a:srgbClr val="000000"/>
      </a:dk2>
      <a:lt2>
        <a:srgbClr val="FFFFFF"/>
      </a:lt2>
      <a:accent1>
        <a:srgbClr val="B80F2E"/>
      </a:accent1>
      <a:accent2>
        <a:srgbClr val="4F6792"/>
      </a:accent2>
      <a:accent3>
        <a:srgbClr val="1F2336"/>
      </a:accent3>
      <a:accent4>
        <a:srgbClr val="E8ECF0"/>
      </a:accent4>
      <a:accent5>
        <a:srgbClr val="9C9D9F"/>
      </a:accent5>
      <a:accent6>
        <a:srgbClr val="BA4C61"/>
      </a:accent6>
      <a:hlink>
        <a:srgbClr val="B80F2E"/>
      </a:hlink>
      <a:folHlink>
        <a:srgbClr val="BA4C61"/>
      </a:folHlink>
    </a:clrScheme>
    <a:fontScheme name="NEXUS-Font">
      <a:majorFont>
        <a:latin typeface="HelveticaNeue LT 75 Bold"/>
        <a:ea typeface=""/>
        <a:cs typeface=""/>
      </a:majorFont>
      <a:minorFont>
        <a:latin typeface="HelveticaNeue LT 55 Roman"/>
        <a:ea typeface=""/>
        <a:cs typeface=""/>
      </a:minorFont>
    </a:fontScheme>
    <a:fmtScheme name="Subtile Körper">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800" dirty="0" err="1"/>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marL="171450" indent="-171450" algn="l">
          <a:buClr>
            <a:schemeClr val="accent1"/>
          </a:buClr>
          <a:buFont typeface="HelveticaNeue LT 75 Bold" panose="020B0804020202020204" pitchFamily="34" charset="0"/>
          <a:buChar char="+"/>
          <a:defRPr sz="1200" dirty="0" smtClean="0"/>
        </a:defPPr>
      </a:lstStyle>
    </a:txDef>
  </a:objectDefaults>
  <a:extraClrSchemeLst/>
  <a:extLst>
    <a:ext uri="{05A4C25C-085E-4340-85A3-A5531E510DB2}">
      <thm15:themeFamily xmlns:thm15="http://schemas.microsoft.com/office/thememl/2012/main" name="Präsentation2" id="{7797158C-7627-4A10-9D28-D93DCED3A358}" vid="{B003D591-0704-4A71-890D-8257BCA11C92}"/>
    </a:ext>
  </a:extLst>
</a:theme>
</file>

<file path=ppt/theme/theme2.xml><?xml version="1.0" encoding="utf-8"?>
<a:theme xmlns:a="http://schemas.openxmlformats.org/drawingml/2006/main" name="Larissa">
  <a:themeElements>
    <a:clrScheme name="NEXUS AG">
      <a:dk1>
        <a:sysClr val="windowText" lastClr="000000"/>
      </a:dk1>
      <a:lt1>
        <a:sysClr val="window" lastClr="FFFFFF"/>
      </a:lt1>
      <a:dk2>
        <a:srgbClr val="000000"/>
      </a:dk2>
      <a:lt2>
        <a:srgbClr val="FFFFFF"/>
      </a:lt2>
      <a:accent1>
        <a:srgbClr val="23283D"/>
      </a:accent1>
      <a:accent2>
        <a:srgbClr val="B61D33"/>
      </a:accent2>
      <a:accent3>
        <a:srgbClr val="E7ECF0"/>
      </a:accent3>
      <a:accent4>
        <a:srgbClr val="474747"/>
      </a:accent4>
      <a:accent5>
        <a:srgbClr val="2F3E66"/>
      </a:accent5>
      <a:accent6>
        <a:srgbClr val="DE425D"/>
      </a:accent6>
      <a:hlink>
        <a:srgbClr val="703DD7"/>
      </a:hlink>
      <a:folHlink>
        <a:srgbClr val="9974E2"/>
      </a:folHlink>
    </a:clrScheme>
    <a:fontScheme name="NEXUS AG">
      <a:majorFont>
        <a:latin typeface="Helvetica Neue"/>
        <a:ea typeface=""/>
        <a:cs typeface=""/>
      </a:majorFont>
      <a:minorFont>
        <a:latin typeface="HelveticaNeueLT Pro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NEXUS AG">
      <a:dk1>
        <a:sysClr val="windowText" lastClr="000000"/>
      </a:dk1>
      <a:lt1>
        <a:sysClr val="window" lastClr="FFFFFF"/>
      </a:lt1>
      <a:dk2>
        <a:srgbClr val="000000"/>
      </a:dk2>
      <a:lt2>
        <a:srgbClr val="FFFFFF"/>
      </a:lt2>
      <a:accent1>
        <a:srgbClr val="23283D"/>
      </a:accent1>
      <a:accent2>
        <a:srgbClr val="B61D33"/>
      </a:accent2>
      <a:accent3>
        <a:srgbClr val="E7ECF0"/>
      </a:accent3>
      <a:accent4>
        <a:srgbClr val="474747"/>
      </a:accent4>
      <a:accent5>
        <a:srgbClr val="2F3E66"/>
      </a:accent5>
      <a:accent6>
        <a:srgbClr val="DE425D"/>
      </a:accent6>
      <a:hlink>
        <a:srgbClr val="703DD7"/>
      </a:hlink>
      <a:folHlink>
        <a:srgbClr val="9974E2"/>
      </a:folHlink>
    </a:clrScheme>
    <a:fontScheme name="NEXUS AG">
      <a:majorFont>
        <a:latin typeface="Helvetica Neue"/>
        <a:ea typeface=""/>
        <a:cs typeface=""/>
      </a:majorFont>
      <a:minorFont>
        <a:latin typeface="HelveticaNeueLT Pro 55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EXUS">
    <a:dk1>
      <a:sysClr val="windowText" lastClr="000000"/>
    </a:dk1>
    <a:lt1>
      <a:sysClr val="window" lastClr="FFFFFF"/>
    </a:lt1>
    <a:dk2>
      <a:srgbClr val="000000"/>
    </a:dk2>
    <a:lt2>
      <a:srgbClr val="FFFFFF"/>
    </a:lt2>
    <a:accent1>
      <a:srgbClr val="B80F2E"/>
    </a:accent1>
    <a:accent2>
      <a:srgbClr val="4F6792"/>
    </a:accent2>
    <a:accent3>
      <a:srgbClr val="1F2336"/>
    </a:accent3>
    <a:accent4>
      <a:srgbClr val="E8ECF0"/>
    </a:accent4>
    <a:accent5>
      <a:srgbClr val="9C9D9F"/>
    </a:accent5>
    <a:accent6>
      <a:srgbClr val="BA4C61"/>
    </a:accent6>
    <a:hlink>
      <a:srgbClr val="B80F2E"/>
    </a:hlink>
    <a:folHlink>
      <a:srgbClr val="BA4C61"/>
    </a:folHlink>
  </a:clrScheme>
</a:themeOverride>
</file>

<file path=docProps/app.xml><?xml version="1.0" encoding="utf-8"?>
<Properties xmlns="http://schemas.openxmlformats.org/officeDocument/2006/extended-properties" xmlns:vt="http://schemas.openxmlformats.org/officeDocument/2006/docPropsVTypes">
  <Template>Vorlage PowerPoint</Template>
  <TotalTime>0</TotalTime>
  <Words>1125</Words>
  <Application>Microsoft Office PowerPoint</Application>
  <PresentationFormat>Benutzerdefiniert</PresentationFormat>
  <Paragraphs>100</Paragraphs>
  <Slides>34</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34</vt:i4>
      </vt:variant>
    </vt:vector>
  </HeadingPairs>
  <TitlesOfParts>
    <vt:vector size="43" baseType="lpstr">
      <vt:lpstr>Arial</vt:lpstr>
      <vt:lpstr>Helvetica 55 Roman</vt:lpstr>
      <vt:lpstr>Helvetica Neue</vt:lpstr>
      <vt:lpstr>Helvetica Neue LT 55 Roman</vt:lpstr>
      <vt:lpstr>HelveticaNeue LT 43 LightEx</vt:lpstr>
      <vt:lpstr>HelveticaNeue LT 55 Roman</vt:lpstr>
      <vt:lpstr>HelveticaNeue LT 56 Italic</vt:lpstr>
      <vt:lpstr>HelveticaNeueLT Pro 55 Roman</vt:lpstr>
      <vt:lpstr>nexus</vt:lpstr>
      <vt:lpstr>Releasepräsentation 2026.1 </vt:lpstr>
      <vt:lpstr>Agenda</vt:lpstr>
      <vt:lpstr>Highlights &amp;  neue Funktionen</vt:lpstr>
      <vt:lpstr>Terminfarben pro Terminart</vt:lpstr>
      <vt:lpstr>Termine: Farbe und Hinweisfenster</vt:lpstr>
      <vt:lpstr>Bewohnerstamm mit Terminen und Bemerkungsfeld</vt:lpstr>
      <vt:lpstr>Bewohner aus bestehender Adresse</vt:lpstr>
      <vt:lpstr>Das neue Dashboard</vt:lpstr>
      <vt:lpstr>Dokumentenrecherche</vt:lpstr>
      <vt:lpstr>Dokumente auf einen Stichtag</vt:lpstr>
      <vt:lpstr>Mahnsperre aus den Rückweisungen</vt:lpstr>
      <vt:lpstr>Gesperrte Bewohner in der Fakturierung</vt:lpstr>
      <vt:lpstr>Validierungslog: der ganze Versand</vt:lpstr>
      <vt:lpstr>Kommunikations-Log: alle Einträge</vt:lpstr>
      <vt:lpstr>Farbkennzeichen bleiben sichtbar</vt:lpstr>
      <vt:lpstr>Periodenauswahl bei Gutschriften/Stornos</vt:lpstr>
      <vt:lpstr>Kassen nach Benutzerrollen</vt:lpstr>
      <vt:lpstr>Suchergebnis bei Mitgliedern</vt:lpstr>
      <vt:lpstr>Arzt im RAI-Behandlungsausweis</vt:lpstr>
      <vt:lpstr>Neuer Report Leerstandsliste</vt:lpstr>
      <vt:lpstr>OPAN-Adressen gezielt ignorieren</vt:lpstr>
      <vt:lpstr>Auswahlfeld Vorreservation</vt:lpstr>
      <vt:lpstr>Filter für gesperrte Zimmer</vt:lpstr>
      <vt:lpstr>Performance</vt:lpstr>
      <vt:lpstr>Performanceverbesserungen</vt:lpstr>
      <vt:lpstr>Korrekturen</vt:lpstr>
      <vt:lpstr>Effektives Datum bleibt stehen</vt:lpstr>
      <vt:lpstr>Eintritt nach einer Zimmersperrung</vt:lpstr>
      <vt:lpstr>Standardadresse beim neuen Bewohner</vt:lpstr>
      <vt:lpstr>Mobilnummer in der Gutschrift</vt:lpstr>
      <vt:lpstr>Filterzeile im Fakturajournal</vt:lpstr>
      <vt:lpstr>Kassenleistung bei fremder Fibu</vt:lpstr>
      <vt:lpstr>Periodische Leistungen erfassen</vt:lpstr>
      <vt:lpstr>Filter im Stationsmanager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Sebastiampillai Pascal</dc:creator>
  <cp:lastModifiedBy>Sebastiampillai Pascal</cp:lastModifiedBy>
  <cp:revision>15</cp:revision>
  <dcterms:created xsi:type="dcterms:W3CDTF">2025-10-08T09:35:33Z</dcterms:created>
  <dcterms:modified xsi:type="dcterms:W3CDTF">2026-10-01T10:30:38Z</dcterms:modified>
</cp:coreProperties>
</file>