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8"/>
  </p:notesMasterIdLst>
  <p:handoutMasterIdLst>
    <p:handoutMasterId r:id="rId9"/>
  </p:handoutMasterIdLst>
  <p:sldIdLst>
    <p:sldId id="257" r:id="rId2"/>
    <p:sldId id="267" r:id="rId3"/>
    <p:sldId id="284" r:id="rId4"/>
    <p:sldId id="282" r:id="rId5"/>
    <p:sldId id="287" r:id="rId6"/>
    <p:sldId id="283" r:id="rId7"/>
  </p:sldIdLst>
  <p:sldSz cx="12190413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46">
          <p15:clr>
            <a:srgbClr val="A4A3A4"/>
          </p15:clr>
        </p15:guide>
        <p15:guide id="2" orient="horz" pos="998">
          <p15:clr>
            <a:srgbClr val="A4A3A4"/>
          </p15:clr>
        </p15:guide>
        <p15:guide id="3" pos="4180" userDrawn="1">
          <p15:clr>
            <a:srgbClr val="A4A3A4"/>
          </p15:clr>
        </p15:guide>
        <p15:guide id="4" pos="3477" userDrawn="1">
          <p15:clr>
            <a:srgbClr val="A4A3A4"/>
          </p15:clr>
        </p15:guide>
        <p15:guide id="5" pos="7241" userDrawn="1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E66"/>
    <a:srgbClr val="F2F2F2"/>
    <a:srgbClr val="D9D9D9"/>
    <a:srgbClr val="E2E2E2"/>
    <a:srgbClr val="E7ECF0"/>
    <a:srgbClr val="E8ECF0"/>
    <a:srgbClr val="BC0E1C"/>
    <a:srgbClr val="23283D"/>
    <a:srgbClr val="804553"/>
    <a:srgbClr val="2229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75581" autoAdjust="0"/>
  </p:normalViewPr>
  <p:slideViewPr>
    <p:cSldViewPr snapToGrid="0" snapToObjects="1" showGuides="1">
      <p:cViewPr varScale="1">
        <p:scale>
          <a:sx n="113" d="100"/>
          <a:sy n="113" d="100"/>
        </p:scale>
        <p:origin x="414" y="138"/>
      </p:cViewPr>
      <p:guideLst>
        <p:guide orient="horz" pos="1146"/>
        <p:guide orient="horz" pos="998"/>
        <p:guide pos="4180"/>
        <p:guide pos="3477"/>
        <p:guide pos="7241"/>
        <p:guide pos="528"/>
        <p:guide orient="horz" pos="3974"/>
      </p:guideLst>
    </p:cSldViewPr>
  </p:slideViewPr>
  <p:outlineViewPr>
    <p:cViewPr>
      <p:scale>
        <a:sx n="33" d="100"/>
        <a:sy n="33" d="100"/>
      </p:scale>
      <p:origin x="0" y="-423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>
        <p:scale>
          <a:sx n="100" d="100"/>
          <a:sy n="100" d="100"/>
        </p:scale>
        <p:origin x="2832" y="-35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3B78B3-F6C2-4296-86C5-16D506431B5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19ECFFCB-C366-424E-A45E-0E651B465B18}">
      <dgm:prSet phldrT="[Text]"/>
      <dgm:spPr/>
      <dgm:t>
        <a:bodyPr/>
        <a:lstStyle/>
        <a:p>
          <a:r>
            <a:rPr lang="de-DE" dirty="0"/>
            <a:t>Arztformular, LPB, Assessments</a:t>
          </a:r>
        </a:p>
      </dgm:t>
    </dgm:pt>
    <dgm:pt modelId="{B2BC4800-32E3-4E39-8B09-A522B2778CDC}" type="parTrans" cxnId="{B07E12EF-B3F5-4CE6-9800-F81AFC12389B}">
      <dgm:prSet/>
      <dgm:spPr/>
      <dgm:t>
        <a:bodyPr/>
        <a:lstStyle/>
        <a:p>
          <a:endParaRPr lang="de-DE"/>
        </a:p>
      </dgm:t>
    </dgm:pt>
    <dgm:pt modelId="{3E882BAC-6481-4EEB-9760-410809EEA63D}" type="sibTrans" cxnId="{B07E12EF-B3F5-4CE6-9800-F81AFC12389B}">
      <dgm:prSet/>
      <dgm:spPr/>
      <dgm:t>
        <a:bodyPr/>
        <a:lstStyle/>
        <a:p>
          <a:endParaRPr lang="de-DE"/>
        </a:p>
      </dgm:t>
    </dgm:pt>
    <dgm:pt modelId="{F6C8A74B-76B8-4405-B8BD-C899099C643B}">
      <dgm:prSet phldrT="[Text]"/>
      <dgm:spPr/>
      <dgm:t>
        <a:bodyPr/>
        <a:lstStyle/>
        <a:p>
          <a:r>
            <a:rPr lang="de-DE" dirty="0"/>
            <a:t>Ausdrucke</a:t>
          </a:r>
        </a:p>
      </dgm:t>
    </dgm:pt>
    <dgm:pt modelId="{20B6D304-63A0-4500-BCF7-D2B34D73DEB5}" type="parTrans" cxnId="{26E0E1E5-C4F1-4C79-936D-37670B4F23F2}">
      <dgm:prSet/>
      <dgm:spPr/>
      <dgm:t>
        <a:bodyPr/>
        <a:lstStyle/>
        <a:p>
          <a:endParaRPr lang="de-DE"/>
        </a:p>
      </dgm:t>
    </dgm:pt>
    <dgm:pt modelId="{B7C95163-58F1-44FC-99CD-F73D32601312}" type="sibTrans" cxnId="{26E0E1E5-C4F1-4C79-936D-37670B4F23F2}">
      <dgm:prSet/>
      <dgm:spPr/>
      <dgm:t>
        <a:bodyPr/>
        <a:lstStyle/>
        <a:p>
          <a:endParaRPr lang="de-DE"/>
        </a:p>
      </dgm:t>
    </dgm:pt>
    <dgm:pt modelId="{9B26A62E-5C06-407A-8C9B-FE6DA6562B2A}">
      <dgm:prSet phldrT="[Text]"/>
      <dgm:spPr/>
      <dgm:t>
        <a:bodyPr/>
        <a:lstStyle/>
        <a:p>
          <a:r>
            <a:rPr lang="de-DE" dirty="0"/>
            <a:t>Chat</a:t>
          </a:r>
        </a:p>
      </dgm:t>
    </dgm:pt>
    <dgm:pt modelId="{3C5B1F2B-67A9-4676-8400-56FC4CA93B07}" type="parTrans" cxnId="{9DE7C958-E76C-4002-83B1-5F3D91CC3F2B}">
      <dgm:prSet/>
      <dgm:spPr/>
      <dgm:t>
        <a:bodyPr/>
        <a:lstStyle/>
        <a:p>
          <a:endParaRPr lang="de-DE"/>
        </a:p>
      </dgm:t>
    </dgm:pt>
    <dgm:pt modelId="{18A93E64-77AA-41A2-930B-C5BEF50BEEDC}" type="sibTrans" cxnId="{9DE7C958-E76C-4002-83B1-5F3D91CC3F2B}">
      <dgm:prSet/>
      <dgm:spPr/>
      <dgm:t>
        <a:bodyPr/>
        <a:lstStyle/>
        <a:p>
          <a:endParaRPr lang="de-DE"/>
        </a:p>
      </dgm:t>
    </dgm:pt>
    <dgm:pt modelId="{5C497583-6D37-427D-AC28-C61A7A709199}">
      <dgm:prSet phldrT="[Text]"/>
      <dgm:spPr/>
      <dgm:t>
        <a:bodyPr/>
        <a:lstStyle/>
        <a:p>
          <a:r>
            <a:rPr lang="de-DE" dirty="0"/>
            <a:t>Speichern bei Änderungen</a:t>
          </a:r>
        </a:p>
      </dgm:t>
    </dgm:pt>
    <dgm:pt modelId="{F3693F81-D7E4-40C3-BCF4-6E5CEAA6E3C9}" type="parTrans" cxnId="{5F94AA89-1ABA-4159-9102-75908D7A48AB}">
      <dgm:prSet/>
      <dgm:spPr/>
      <dgm:t>
        <a:bodyPr/>
        <a:lstStyle/>
        <a:p>
          <a:endParaRPr lang="de-DE"/>
        </a:p>
      </dgm:t>
    </dgm:pt>
    <dgm:pt modelId="{C153BCF2-2944-475A-98DE-2FC4CA6EEEA2}" type="sibTrans" cxnId="{5F94AA89-1ABA-4159-9102-75908D7A48AB}">
      <dgm:prSet/>
      <dgm:spPr/>
      <dgm:t>
        <a:bodyPr/>
        <a:lstStyle/>
        <a:p>
          <a:endParaRPr lang="de-DE"/>
        </a:p>
      </dgm:t>
    </dgm:pt>
    <dgm:pt modelId="{D0C4768E-D263-474E-87BF-DC417A6A109C}">
      <dgm:prSet phldrT="[Text]"/>
      <dgm:spPr/>
      <dgm:t>
        <a:bodyPr/>
        <a:lstStyle/>
        <a:p>
          <a:r>
            <a:rPr lang="de-DE" dirty="0"/>
            <a:t>e </a:t>
          </a:r>
          <a:r>
            <a:rPr lang="de-DE" dirty="0" err="1"/>
            <a:t>Mediplan</a:t>
          </a:r>
          <a:endParaRPr lang="de-DE" dirty="0"/>
        </a:p>
      </dgm:t>
    </dgm:pt>
    <dgm:pt modelId="{5194B9A9-D856-48CC-BF02-9657FD2F22CA}" type="parTrans" cxnId="{72D3FCAA-C7FE-4BE6-A18C-23645A11AF1F}">
      <dgm:prSet/>
      <dgm:spPr/>
      <dgm:t>
        <a:bodyPr/>
        <a:lstStyle/>
        <a:p>
          <a:endParaRPr lang="de-CH"/>
        </a:p>
      </dgm:t>
    </dgm:pt>
    <dgm:pt modelId="{4D115352-5CA0-43E1-B3FE-980DEAE4D4F3}" type="sibTrans" cxnId="{72D3FCAA-C7FE-4BE6-A18C-23645A11AF1F}">
      <dgm:prSet/>
      <dgm:spPr/>
      <dgm:t>
        <a:bodyPr/>
        <a:lstStyle/>
        <a:p>
          <a:endParaRPr lang="de-CH"/>
        </a:p>
      </dgm:t>
    </dgm:pt>
    <dgm:pt modelId="{C6F779A7-FD92-4CCD-BE6C-5E51ADE68A9E}">
      <dgm:prSet phldrT="[Text]"/>
      <dgm:spPr/>
      <dgm:t>
        <a:bodyPr/>
        <a:lstStyle/>
        <a:p>
          <a:r>
            <a:rPr lang="de-DE" dirty="0"/>
            <a:t>Neues UI</a:t>
          </a:r>
        </a:p>
      </dgm:t>
    </dgm:pt>
    <dgm:pt modelId="{7C259AFA-22BB-4C28-AE6D-36073D2FFADE}" type="parTrans" cxnId="{F3B38971-FA87-49F7-9591-3DA7B7A055FD}">
      <dgm:prSet/>
      <dgm:spPr/>
      <dgm:t>
        <a:bodyPr/>
        <a:lstStyle/>
        <a:p>
          <a:endParaRPr lang="de-CH"/>
        </a:p>
      </dgm:t>
    </dgm:pt>
    <dgm:pt modelId="{A3A132A2-DABC-47FC-9A82-4EE4510BC7DA}" type="sibTrans" cxnId="{F3B38971-FA87-49F7-9591-3DA7B7A055FD}">
      <dgm:prSet/>
      <dgm:spPr/>
      <dgm:t>
        <a:bodyPr/>
        <a:lstStyle/>
        <a:p>
          <a:endParaRPr lang="de-CH"/>
        </a:p>
      </dgm:t>
    </dgm:pt>
    <dgm:pt modelId="{9DE3D0CA-5001-43EF-B5C3-0A7A58AB96E2}" type="pres">
      <dgm:prSet presAssocID="{FE3B78B3-F6C2-4296-86C5-16D506431B5F}" presName="linearFlow" presStyleCnt="0">
        <dgm:presLayoutVars>
          <dgm:dir/>
          <dgm:resizeHandles val="exact"/>
        </dgm:presLayoutVars>
      </dgm:prSet>
      <dgm:spPr/>
    </dgm:pt>
    <dgm:pt modelId="{7F6D354B-3615-48E9-A79E-780BBF98585D}" type="pres">
      <dgm:prSet presAssocID="{9B26A62E-5C06-407A-8C9B-FE6DA6562B2A}" presName="composite" presStyleCnt="0"/>
      <dgm:spPr/>
    </dgm:pt>
    <dgm:pt modelId="{6E65F257-4521-4677-8EBC-FCAABB54E389}" type="pres">
      <dgm:prSet presAssocID="{9B26A62E-5C06-407A-8C9B-FE6DA6562B2A}" presName="imgShp" presStyleLbl="fgImgPlace1" presStyleIdx="0" presStyleCnt="6" custLinFactNeighborX="-4256"/>
      <dgm:spPr>
        <a:solidFill>
          <a:schemeClr val="bg1"/>
        </a:solidFill>
        <a:ln>
          <a:solidFill>
            <a:schemeClr val="accent5"/>
          </a:solidFill>
        </a:ln>
      </dgm:spPr>
    </dgm:pt>
    <dgm:pt modelId="{6F1A92DD-D288-4F7F-B8BA-0BA5A6836E89}" type="pres">
      <dgm:prSet presAssocID="{9B26A62E-5C06-407A-8C9B-FE6DA6562B2A}" presName="txShp" presStyleLbl="node1" presStyleIdx="0" presStyleCnt="6" custLinFactNeighborX="-583" custLinFactNeighborY="-657">
        <dgm:presLayoutVars>
          <dgm:bulletEnabled val="1"/>
        </dgm:presLayoutVars>
      </dgm:prSet>
      <dgm:spPr/>
    </dgm:pt>
    <dgm:pt modelId="{92BC52E2-349A-481D-AABF-10DA60428719}" type="pres">
      <dgm:prSet presAssocID="{18A93E64-77AA-41A2-930B-C5BEF50BEEDC}" presName="spacing" presStyleCnt="0"/>
      <dgm:spPr/>
    </dgm:pt>
    <dgm:pt modelId="{8812E943-8D04-4FD7-A3D4-0E912124D6ED}" type="pres">
      <dgm:prSet presAssocID="{19ECFFCB-C366-424E-A45E-0E651B465B18}" presName="composite" presStyleCnt="0"/>
      <dgm:spPr/>
    </dgm:pt>
    <dgm:pt modelId="{81ACBF0E-B453-4B0D-9E6B-B8BB0703C789}" type="pres">
      <dgm:prSet presAssocID="{19ECFFCB-C366-424E-A45E-0E651B465B18}" presName="imgShp" presStyleLbl="fgImgPlace1" presStyleIdx="1" presStyleCnt="6"/>
      <dgm:spPr>
        <a:solidFill>
          <a:schemeClr val="bg1"/>
        </a:solidFill>
        <a:ln>
          <a:solidFill>
            <a:schemeClr val="accent5"/>
          </a:solidFill>
        </a:ln>
      </dgm:spPr>
    </dgm:pt>
    <dgm:pt modelId="{ADD100D1-6E18-4BC2-BF88-863097915865}" type="pres">
      <dgm:prSet presAssocID="{19ECFFCB-C366-424E-A45E-0E651B465B18}" presName="txShp" presStyleLbl="node1" presStyleIdx="1" presStyleCnt="6">
        <dgm:presLayoutVars>
          <dgm:bulletEnabled val="1"/>
        </dgm:presLayoutVars>
      </dgm:prSet>
      <dgm:spPr/>
    </dgm:pt>
    <dgm:pt modelId="{D27E8AA7-3989-4255-A137-16E776F10F8F}" type="pres">
      <dgm:prSet presAssocID="{3E882BAC-6481-4EEB-9760-410809EEA63D}" presName="spacing" presStyleCnt="0"/>
      <dgm:spPr/>
    </dgm:pt>
    <dgm:pt modelId="{5D14CB31-175F-441F-BFC5-8BF8CC11D344}" type="pres">
      <dgm:prSet presAssocID="{F6C8A74B-76B8-4405-B8BD-C899099C643B}" presName="composite" presStyleCnt="0"/>
      <dgm:spPr/>
    </dgm:pt>
    <dgm:pt modelId="{E6F964DF-2FA4-43B9-8BC1-068A5F7CB9DF}" type="pres">
      <dgm:prSet presAssocID="{F6C8A74B-76B8-4405-B8BD-C899099C643B}" presName="imgShp" presStyleLbl="fgImgPlace1" presStyleIdx="2" presStyleCnt="6"/>
      <dgm:spPr>
        <a:solidFill>
          <a:schemeClr val="bg1"/>
        </a:solidFill>
        <a:ln>
          <a:solidFill>
            <a:schemeClr val="accent5"/>
          </a:solidFill>
        </a:ln>
      </dgm:spPr>
    </dgm:pt>
    <dgm:pt modelId="{271CBDD1-2820-4BFE-927F-9A2CE97E7175}" type="pres">
      <dgm:prSet presAssocID="{F6C8A74B-76B8-4405-B8BD-C899099C643B}" presName="txShp" presStyleLbl="node1" presStyleIdx="2" presStyleCnt="6">
        <dgm:presLayoutVars>
          <dgm:bulletEnabled val="1"/>
        </dgm:presLayoutVars>
      </dgm:prSet>
      <dgm:spPr/>
    </dgm:pt>
    <dgm:pt modelId="{5C38522D-8485-415F-9815-409A1E5116AD}" type="pres">
      <dgm:prSet presAssocID="{B7C95163-58F1-44FC-99CD-F73D32601312}" presName="spacing" presStyleCnt="0"/>
      <dgm:spPr/>
    </dgm:pt>
    <dgm:pt modelId="{D520410E-27DE-46CA-B538-61EB3F7BC5AF}" type="pres">
      <dgm:prSet presAssocID="{5C497583-6D37-427D-AC28-C61A7A709199}" presName="composite" presStyleCnt="0"/>
      <dgm:spPr/>
    </dgm:pt>
    <dgm:pt modelId="{63E8C1C0-3CDE-4DCD-B225-6BC30C6E0B82}" type="pres">
      <dgm:prSet presAssocID="{5C497583-6D37-427D-AC28-C61A7A709199}" presName="imgShp" presStyleLbl="fgImgPlace1" presStyleIdx="3" presStyleCnt="6"/>
      <dgm:spPr>
        <a:solidFill>
          <a:schemeClr val="bg1"/>
        </a:solidFill>
        <a:ln>
          <a:solidFill>
            <a:schemeClr val="accent5"/>
          </a:solidFill>
        </a:ln>
      </dgm:spPr>
    </dgm:pt>
    <dgm:pt modelId="{E4110ECE-4E0E-4D31-90CF-F30123CF4B4B}" type="pres">
      <dgm:prSet presAssocID="{5C497583-6D37-427D-AC28-C61A7A709199}" presName="txShp" presStyleLbl="node1" presStyleIdx="3" presStyleCnt="6">
        <dgm:presLayoutVars>
          <dgm:bulletEnabled val="1"/>
        </dgm:presLayoutVars>
      </dgm:prSet>
      <dgm:spPr/>
    </dgm:pt>
    <dgm:pt modelId="{EEB974B5-EDB2-4BC5-BE6A-097F50129BD7}" type="pres">
      <dgm:prSet presAssocID="{C153BCF2-2944-475A-98DE-2FC4CA6EEEA2}" presName="spacing" presStyleCnt="0"/>
      <dgm:spPr/>
    </dgm:pt>
    <dgm:pt modelId="{AA99F527-59F2-4313-80B2-592D82E6FBF0}" type="pres">
      <dgm:prSet presAssocID="{D0C4768E-D263-474E-87BF-DC417A6A109C}" presName="composite" presStyleCnt="0"/>
      <dgm:spPr/>
    </dgm:pt>
    <dgm:pt modelId="{1FA5E828-C14B-4AAF-AB56-6F9A0EE6B684}" type="pres">
      <dgm:prSet presAssocID="{D0C4768E-D263-474E-87BF-DC417A6A109C}" presName="imgShp" presStyleLbl="fgImgPlace1" presStyleIdx="4" presStyleCnt="6"/>
      <dgm:spPr/>
    </dgm:pt>
    <dgm:pt modelId="{3D5A2794-1F8B-4E67-88CE-E001FD22CE8B}" type="pres">
      <dgm:prSet presAssocID="{D0C4768E-D263-474E-87BF-DC417A6A109C}" presName="txShp" presStyleLbl="node1" presStyleIdx="4" presStyleCnt="6">
        <dgm:presLayoutVars>
          <dgm:bulletEnabled val="1"/>
        </dgm:presLayoutVars>
      </dgm:prSet>
      <dgm:spPr/>
    </dgm:pt>
    <dgm:pt modelId="{EFD533E7-F467-4FA2-BBC3-A261143DE208}" type="pres">
      <dgm:prSet presAssocID="{4D115352-5CA0-43E1-B3FE-980DEAE4D4F3}" presName="spacing" presStyleCnt="0"/>
      <dgm:spPr/>
    </dgm:pt>
    <dgm:pt modelId="{8C392F9F-5FB5-4944-B85D-F3DAAC6E2506}" type="pres">
      <dgm:prSet presAssocID="{C6F779A7-FD92-4CCD-BE6C-5E51ADE68A9E}" presName="composite" presStyleCnt="0"/>
      <dgm:spPr/>
    </dgm:pt>
    <dgm:pt modelId="{6BBF3B66-5B64-4A93-86DD-7764A89D4BF7}" type="pres">
      <dgm:prSet presAssocID="{C6F779A7-FD92-4CCD-BE6C-5E51ADE68A9E}" presName="imgShp" presStyleLbl="fgImgPlace1" presStyleIdx="5" presStyleCnt="6"/>
      <dgm:spPr/>
    </dgm:pt>
    <dgm:pt modelId="{A596F53E-4E50-425D-A859-F60BCE653697}" type="pres">
      <dgm:prSet presAssocID="{C6F779A7-FD92-4CCD-BE6C-5E51ADE68A9E}" presName="txShp" presStyleLbl="node1" presStyleIdx="5" presStyleCnt="6">
        <dgm:presLayoutVars>
          <dgm:bulletEnabled val="1"/>
        </dgm:presLayoutVars>
      </dgm:prSet>
      <dgm:spPr/>
    </dgm:pt>
  </dgm:ptLst>
  <dgm:cxnLst>
    <dgm:cxn modelId="{02B9E417-202E-4965-A0FC-8B23A915F51F}" type="presOf" srcId="{F6C8A74B-76B8-4405-B8BD-C899099C643B}" destId="{271CBDD1-2820-4BFE-927F-9A2CE97E7175}" srcOrd="0" destOrd="0" presId="urn:microsoft.com/office/officeart/2005/8/layout/vList3"/>
    <dgm:cxn modelId="{ED4BF270-5114-4520-B21C-10FC07E63563}" type="presOf" srcId="{5C497583-6D37-427D-AC28-C61A7A709199}" destId="{E4110ECE-4E0E-4D31-90CF-F30123CF4B4B}" srcOrd="0" destOrd="0" presId="urn:microsoft.com/office/officeart/2005/8/layout/vList3"/>
    <dgm:cxn modelId="{F3B38971-FA87-49F7-9591-3DA7B7A055FD}" srcId="{FE3B78B3-F6C2-4296-86C5-16D506431B5F}" destId="{C6F779A7-FD92-4CCD-BE6C-5E51ADE68A9E}" srcOrd="5" destOrd="0" parTransId="{7C259AFA-22BB-4C28-AE6D-36073D2FFADE}" sibTransId="{A3A132A2-DABC-47FC-9A82-4EE4510BC7DA}"/>
    <dgm:cxn modelId="{163BDF74-CEA7-4265-9600-EAA0F30CBCB5}" type="presOf" srcId="{FE3B78B3-F6C2-4296-86C5-16D506431B5F}" destId="{9DE3D0CA-5001-43EF-B5C3-0A7A58AB96E2}" srcOrd="0" destOrd="0" presId="urn:microsoft.com/office/officeart/2005/8/layout/vList3"/>
    <dgm:cxn modelId="{9DE7C958-E76C-4002-83B1-5F3D91CC3F2B}" srcId="{FE3B78B3-F6C2-4296-86C5-16D506431B5F}" destId="{9B26A62E-5C06-407A-8C9B-FE6DA6562B2A}" srcOrd="0" destOrd="0" parTransId="{3C5B1F2B-67A9-4676-8400-56FC4CA93B07}" sibTransId="{18A93E64-77AA-41A2-930B-C5BEF50BEEDC}"/>
    <dgm:cxn modelId="{3CA89B83-BAFF-4198-847F-85BB82D457E8}" type="presOf" srcId="{C6F779A7-FD92-4CCD-BE6C-5E51ADE68A9E}" destId="{A596F53E-4E50-425D-A859-F60BCE653697}" srcOrd="0" destOrd="0" presId="urn:microsoft.com/office/officeart/2005/8/layout/vList3"/>
    <dgm:cxn modelId="{5F94AA89-1ABA-4159-9102-75908D7A48AB}" srcId="{FE3B78B3-F6C2-4296-86C5-16D506431B5F}" destId="{5C497583-6D37-427D-AC28-C61A7A709199}" srcOrd="3" destOrd="0" parTransId="{F3693F81-D7E4-40C3-BCF4-6E5CEAA6E3C9}" sibTransId="{C153BCF2-2944-475A-98DE-2FC4CA6EEEA2}"/>
    <dgm:cxn modelId="{72D3FCAA-C7FE-4BE6-A18C-23645A11AF1F}" srcId="{FE3B78B3-F6C2-4296-86C5-16D506431B5F}" destId="{D0C4768E-D263-474E-87BF-DC417A6A109C}" srcOrd="4" destOrd="0" parTransId="{5194B9A9-D856-48CC-BF02-9657FD2F22CA}" sibTransId="{4D115352-5CA0-43E1-B3FE-980DEAE4D4F3}"/>
    <dgm:cxn modelId="{2CB40DC1-1F02-4B84-BD93-974E1835CBD1}" type="presOf" srcId="{D0C4768E-D263-474E-87BF-DC417A6A109C}" destId="{3D5A2794-1F8B-4E67-88CE-E001FD22CE8B}" srcOrd="0" destOrd="0" presId="urn:microsoft.com/office/officeart/2005/8/layout/vList3"/>
    <dgm:cxn modelId="{4B1BA7C7-EFE0-43A8-8131-2015F586AC21}" type="presOf" srcId="{9B26A62E-5C06-407A-8C9B-FE6DA6562B2A}" destId="{6F1A92DD-D288-4F7F-B8BA-0BA5A6836E89}" srcOrd="0" destOrd="0" presId="urn:microsoft.com/office/officeart/2005/8/layout/vList3"/>
    <dgm:cxn modelId="{26E0E1E5-C4F1-4C79-936D-37670B4F23F2}" srcId="{FE3B78B3-F6C2-4296-86C5-16D506431B5F}" destId="{F6C8A74B-76B8-4405-B8BD-C899099C643B}" srcOrd="2" destOrd="0" parTransId="{20B6D304-63A0-4500-BCF7-D2B34D73DEB5}" sibTransId="{B7C95163-58F1-44FC-99CD-F73D32601312}"/>
    <dgm:cxn modelId="{B07E12EF-B3F5-4CE6-9800-F81AFC12389B}" srcId="{FE3B78B3-F6C2-4296-86C5-16D506431B5F}" destId="{19ECFFCB-C366-424E-A45E-0E651B465B18}" srcOrd="1" destOrd="0" parTransId="{B2BC4800-32E3-4E39-8B09-A522B2778CDC}" sibTransId="{3E882BAC-6481-4EEB-9760-410809EEA63D}"/>
    <dgm:cxn modelId="{D0312EF3-D552-4892-A26C-189071C3E6B6}" type="presOf" srcId="{19ECFFCB-C366-424E-A45E-0E651B465B18}" destId="{ADD100D1-6E18-4BC2-BF88-863097915865}" srcOrd="0" destOrd="0" presId="urn:microsoft.com/office/officeart/2005/8/layout/vList3"/>
    <dgm:cxn modelId="{0078C78A-F6F6-4B0D-BBDE-9C549F1359FD}" type="presParOf" srcId="{9DE3D0CA-5001-43EF-B5C3-0A7A58AB96E2}" destId="{7F6D354B-3615-48E9-A79E-780BBF98585D}" srcOrd="0" destOrd="0" presId="urn:microsoft.com/office/officeart/2005/8/layout/vList3"/>
    <dgm:cxn modelId="{255F2CC2-AF03-404E-B275-633799135D0A}" type="presParOf" srcId="{7F6D354B-3615-48E9-A79E-780BBF98585D}" destId="{6E65F257-4521-4677-8EBC-FCAABB54E389}" srcOrd="0" destOrd="0" presId="urn:microsoft.com/office/officeart/2005/8/layout/vList3"/>
    <dgm:cxn modelId="{008124B6-8780-4EF5-AD60-640EA471AB0D}" type="presParOf" srcId="{7F6D354B-3615-48E9-A79E-780BBF98585D}" destId="{6F1A92DD-D288-4F7F-B8BA-0BA5A6836E89}" srcOrd="1" destOrd="0" presId="urn:microsoft.com/office/officeart/2005/8/layout/vList3"/>
    <dgm:cxn modelId="{02EE73DA-D78A-478C-B761-ACF8CB75A87A}" type="presParOf" srcId="{9DE3D0CA-5001-43EF-B5C3-0A7A58AB96E2}" destId="{92BC52E2-349A-481D-AABF-10DA60428719}" srcOrd="1" destOrd="0" presId="urn:microsoft.com/office/officeart/2005/8/layout/vList3"/>
    <dgm:cxn modelId="{D946376C-0D97-4473-B2D1-C46244E87CD4}" type="presParOf" srcId="{9DE3D0CA-5001-43EF-B5C3-0A7A58AB96E2}" destId="{8812E943-8D04-4FD7-A3D4-0E912124D6ED}" srcOrd="2" destOrd="0" presId="urn:microsoft.com/office/officeart/2005/8/layout/vList3"/>
    <dgm:cxn modelId="{6FB9E7FD-BCF1-468E-BFDF-CFCFB1CA13D2}" type="presParOf" srcId="{8812E943-8D04-4FD7-A3D4-0E912124D6ED}" destId="{81ACBF0E-B453-4B0D-9E6B-B8BB0703C789}" srcOrd="0" destOrd="0" presId="urn:microsoft.com/office/officeart/2005/8/layout/vList3"/>
    <dgm:cxn modelId="{0D8693BE-BD71-4FBC-8094-72CC3540B51C}" type="presParOf" srcId="{8812E943-8D04-4FD7-A3D4-0E912124D6ED}" destId="{ADD100D1-6E18-4BC2-BF88-863097915865}" srcOrd="1" destOrd="0" presId="urn:microsoft.com/office/officeart/2005/8/layout/vList3"/>
    <dgm:cxn modelId="{DE0CB3BA-20E7-4023-995D-82F5DEDBB914}" type="presParOf" srcId="{9DE3D0CA-5001-43EF-B5C3-0A7A58AB96E2}" destId="{D27E8AA7-3989-4255-A137-16E776F10F8F}" srcOrd="3" destOrd="0" presId="urn:microsoft.com/office/officeart/2005/8/layout/vList3"/>
    <dgm:cxn modelId="{1B4796D1-32DA-422F-B199-E7FEF15E22C0}" type="presParOf" srcId="{9DE3D0CA-5001-43EF-B5C3-0A7A58AB96E2}" destId="{5D14CB31-175F-441F-BFC5-8BF8CC11D344}" srcOrd="4" destOrd="0" presId="urn:microsoft.com/office/officeart/2005/8/layout/vList3"/>
    <dgm:cxn modelId="{68EE0BC6-1AC6-4C86-9897-BFF6D9A33638}" type="presParOf" srcId="{5D14CB31-175F-441F-BFC5-8BF8CC11D344}" destId="{E6F964DF-2FA4-43B9-8BC1-068A5F7CB9DF}" srcOrd="0" destOrd="0" presId="urn:microsoft.com/office/officeart/2005/8/layout/vList3"/>
    <dgm:cxn modelId="{F9797F2B-AFC1-4926-B6E6-8B1F91EAD3DB}" type="presParOf" srcId="{5D14CB31-175F-441F-BFC5-8BF8CC11D344}" destId="{271CBDD1-2820-4BFE-927F-9A2CE97E7175}" srcOrd="1" destOrd="0" presId="urn:microsoft.com/office/officeart/2005/8/layout/vList3"/>
    <dgm:cxn modelId="{FF443ECB-696D-418C-BFED-DDAC5A08A0FC}" type="presParOf" srcId="{9DE3D0CA-5001-43EF-B5C3-0A7A58AB96E2}" destId="{5C38522D-8485-415F-9815-409A1E5116AD}" srcOrd="5" destOrd="0" presId="urn:microsoft.com/office/officeart/2005/8/layout/vList3"/>
    <dgm:cxn modelId="{B4FE39FB-B1AD-4BB9-B1AE-BEEA835915D3}" type="presParOf" srcId="{9DE3D0CA-5001-43EF-B5C3-0A7A58AB96E2}" destId="{D520410E-27DE-46CA-B538-61EB3F7BC5AF}" srcOrd="6" destOrd="0" presId="urn:microsoft.com/office/officeart/2005/8/layout/vList3"/>
    <dgm:cxn modelId="{4F0F0247-EB80-4712-AB31-059D51C65D95}" type="presParOf" srcId="{D520410E-27DE-46CA-B538-61EB3F7BC5AF}" destId="{63E8C1C0-3CDE-4DCD-B225-6BC30C6E0B82}" srcOrd="0" destOrd="0" presId="urn:microsoft.com/office/officeart/2005/8/layout/vList3"/>
    <dgm:cxn modelId="{0295381B-3D20-4A2A-AA90-9901E1B2FEA4}" type="presParOf" srcId="{D520410E-27DE-46CA-B538-61EB3F7BC5AF}" destId="{E4110ECE-4E0E-4D31-90CF-F30123CF4B4B}" srcOrd="1" destOrd="0" presId="urn:microsoft.com/office/officeart/2005/8/layout/vList3"/>
    <dgm:cxn modelId="{341F78FD-A8E9-4F02-B444-1F61CA129437}" type="presParOf" srcId="{9DE3D0CA-5001-43EF-B5C3-0A7A58AB96E2}" destId="{EEB974B5-EDB2-4BC5-BE6A-097F50129BD7}" srcOrd="7" destOrd="0" presId="urn:microsoft.com/office/officeart/2005/8/layout/vList3"/>
    <dgm:cxn modelId="{36A7E30C-C2EE-463A-8828-764E39474E3B}" type="presParOf" srcId="{9DE3D0CA-5001-43EF-B5C3-0A7A58AB96E2}" destId="{AA99F527-59F2-4313-80B2-592D82E6FBF0}" srcOrd="8" destOrd="0" presId="urn:microsoft.com/office/officeart/2005/8/layout/vList3"/>
    <dgm:cxn modelId="{4E64BB0C-A6E4-4B32-94C1-8934A1B45043}" type="presParOf" srcId="{AA99F527-59F2-4313-80B2-592D82E6FBF0}" destId="{1FA5E828-C14B-4AAF-AB56-6F9A0EE6B684}" srcOrd="0" destOrd="0" presId="urn:microsoft.com/office/officeart/2005/8/layout/vList3"/>
    <dgm:cxn modelId="{6D7ABF2B-8582-46A3-BF43-6216EF45C67A}" type="presParOf" srcId="{AA99F527-59F2-4313-80B2-592D82E6FBF0}" destId="{3D5A2794-1F8B-4E67-88CE-E001FD22CE8B}" srcOrd="1" destOrd="0" presId="urn:microsoft.com/office/officeart/2005/8/layout/vList3"/>
    <dgm:cxn modelId="{B0B63877-1ED4-42A3-A36A-62289FC765C8}" type="presParOf" srcId="{9DE3D0CA-5001-43EF-B5C3-0A7A58AB96E2}" destId="{EFD533E7-F467-4FA2-BBC3-A261143DE208}" srcOrd="9" destOrd="0" presId="urn:microsoft.com/office/officeart/2005/8/layout/vList3"/>
    <dgm:cxn modelId="{201D20BB-375B-4627-B6F9-CC63E28E8FED}" type="presParOf" srcId="{9DE3D0CA-5001-43EF-B5C3-0A7A58AB96E2}" destId="{8C392F9F-5FB5-4944-B85D-F3DAAC6E2506}" srcOrd="10" destOrd="0" presId="urn:microsoft.com/office/officeart/2005/8/layout/vList3"/>
    <dgm:cxn modelId="{6EBAABAF-E841-4F3A-9E02-8A29342C71A2}" type="presParOf" srcId="{8C392F9F-5FB5-4944-B85D-F3DAAC6E2506}" destId="{6BBF3B66-5B64-4A93-86DD-7764A89D4BF7}" srcOrd="0" destOrd="0" presId="urn:microsoft.com/office/officeart/2005/8/layout/vList3"/>
    <dgm:cxn modelId="{C4D9363C-E557-4D60-AF1C-4B1BBCC4B3B5}" type="presParOf" srcId="{8C392F9F-5FB5-4944-B85D-F3DAAC6E2506}" destId="{A596F53E-4E50-425D-A859-F60BCE653697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A92DD-D288-4F7F-B8BA-0BA5A6836E89}">
      <dsp:nvSpPr>
        <dsp:cNvPr id="0" name=""/>
        <dsp:cNvSpPr/>
      </dsp:nvSpPr>
      <dsp:spPr>
        <a:xfrm rot="10800000">
          <a:off x="1850025" y="0"/>
          <a:ext cx="6925246" cy="5842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2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 dirty="0"/>
            <a:t>Chat</a:t>
          </a:r>
        </a:p>
      </dsp:txBody>
      <dsp:txXfrm rot="10800000">
        <a:off x="1996095" y="0"/>
        <a:ext cx="6779176" cy="584282"/>
      </dsp:txXfrm>
    </dsp:sp>
    <dsp:sp modelId="{6E65F257-4521-4677-8EBC-FCAABB54E389}">
      <dsp:nvSpPr>
        <dsp:cNvPr id="0" name=""/>
        <dsp:cNvSpPr/>
      </dsp:nvSpPr>
      <dsp:spPr>
        <a:xfrm>
          <a:off x="1573391" y="669"/>
          <a:ext cx="584282" cy="584282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D100D1-6E18-4BC2-BF88-863097915865}">
      <dsp:nvSpPr>
        <dsp:cNvPr id="0" name=""/>
        <dsp:cNvSpPr/>
      </dsp:nvSpPr>
      <dsp:spPr>
        <a:xfrm rot="10800000">
          <a:off x="1890399" y="759364"/>
          <a:ext cx="6925246" cy="5842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2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 dirty="0"/>
            <a:t>Arztformular, LPB, Assessments</a:t>
          </a:r>
        </a:p>
      </dsp:txBody>
      <dsp:txXfrm rot="10800000">
        <a:off x="2036469" y="759364"/>
        <a:ext cx="6779176" cy="584282"/>
      </dsp:txXfrm>
    </dsp:sp>
    <dsp:sp modelId="{81ACBF0E-B453-4B0D-9E6B-B8BB0703C789}">
      <dsp:nvSpPr>
        <dsp:cNvPr id="0" name=""/>
        <dsp:cNvSpPr/>
      </dsp:nvSpPr>
      <dsp:spPr>
        <a:xfrm>
          <a:off x="1598258" y="759364"/>
          <a:ext cx="584282" cy="584282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1CBDD1-2820-4BFE-927F-9A2CE97E7175}">
      <dsp:nvSpPr>
        <dsp:cNvPr id="0" name=""/>
        <dsp:cNvSpPr/>
      </dsp:nvSpPr>
      <dsp:spPr>
        <a:xfrm rot="10800000">
          <a:off x="1890399" y="1518059"/>
          <a:ext cx="6925246" cy="5842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2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 dirty="0"/>
            <a:t>Ausdrucke</a:t>
          </a:r>
        </a:p>
      </dsp:txBody>
      <dsp:txXfrm rot="10800000">
        <a:off x="2036469" y="1518059"/>
        <a:ext cx="6779176" cy="584282"/>
      </dsp:txXfrm>
    </dsp:sp>
    <dsp:sp modelId="{E6F964DF-2FA4-43B9-8BC1-068A5F7CB9DF}">
      <dsp:nvSpPr>
        <dsp:cNvPr id="0" name=""/>
        <dsp:cNvSpPr/>
      </dsp:nvSpPr>
      <dsp:spPr>
        <a:xfrm>
          <a:off x="1598258" y="1518059"/>
          <a:ext cx="584282" cy="584282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10ECE-4E0E-4D31-90CF-F30123CF4B4B}">
      <dsp:nvSpPr>
        <dsp:cNvPr id="0" name=""/>
        <dsp:cNvSpPr/>
      </dsp:nvSpPr>
      <dsp:spPr>
        <a:xfrm rot="10800000">
          <a:off x="1890399" y="2276753"/>
          <a:ext cx="6925246" cy="5842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2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 dirty="0"/>
            <a:t>Speichern bei Änderungen</a:t>
          </a:r>
        </a:p>
      </dsp:txBody>
      <dsp:txXfrm rot="10800000">
        <a:off x="2036469" y="2276753"/>
        <a:ext cx="6779176" cy="584282"/>
      </dsp:txXfrm>
    </dsp:sp>
    <dsp:sp modelId="{63E8C1C0-3CDE-4DCD-B225-6BC30C6E0B82}">
      <dsp:nvSpPr>
        <dsp:cNvPr id="0" name=""/>
        <dsp:cNvSpPr/>
      </dsp:nvSpPr>
      <dsp:spPr>
        <a:xfrm>
          <a:off x="1598258" y="2276753"/>
          <a:ext cx="584282" cy="584282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5A2794-1F8B-4E67-88CE-E001FD22CE8B}">
      <dsp:nvSpPr>
        <dsp:cNvPr id="0" name=""/>
        <dsp:cNvSpPr/>
      </dsp:nvSpPr>
      <dsp:spPr>
        <a:xfrm rot="10800000">
          <a:off x="1890399" y="3035448"/>
          <a:ext cx="6925246" cy="5842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2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 dirty="0"/>
            <a:t>e </a:t>
          </a:r>
          <a:r>
            <a:rPr lang="de-DE" sz="2700" kern="1200" dirty="0" err="1"/>
            <a:t>Mediplan</a:t>
          </a:r>
          <a:endParaRPr lang="de-DE" sz="2700" kern="1200" dirty="0"/>
        </a:p>
      </dsp:txBody>
      <dsp:txXfrm rot="10800000">
        <a:off x="2036469" y="3035448"/>
        <a:ext cx="6779176" cy="584282"/>
      </dsp:txXfrm>
    </dsp:sp>
    <dsp:sp modelId="{1FA5E828-C14B-4AAF-AB56-6F9A0EE6B684}">
      <dsp:nvSpPr>
        <dsp:cNvPr id="0" name=""/>
        <dsp:cNvSpPr/>
      </dsp:nvSpPr>
      <dsp:spPr>
        <a:xfrm>
          <a:off x="1598258" y="3035448"/>
          <a:ext cx="584282" cy="58428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96F53E-4E50-425D-A859-F60BCE653697}">
      <dsp:nvSpPr>
        <dsp:cNvPr id="0" name=""/>
        <dsp:cNvSpPr/>
      </dsp:nvSpPr>
      <dsp:spPr>
        <a:xfrm rot="10800000">
          <a:off x="1890399" y="3794143"/>
          <a:ext cx="6925246" cy="58428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2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 dirty="0"/>
            <a:t>Neues UI</a:t>
          </a:r>
        </a:p>
      </dsp:txBody>
      <dsp:txXfrm rot="10800000">
        <a:off x="2036469" y="3794143"/>
        <a:ext cx="6779176" cy="584282"/>
      </dsp:txXfrm>
    </dsp:sp>
    <dsp:sp modelId="{6BBF3B66-5B64-4A93-86DD-7764A89D4BF7}">
      <dsp:nvSpPr>
        <dsp:cNvPr id="0" name=""/>
        <dsp:cNvSpPr/>
      </dsp:nvSpPr>
      <dsp:spPr>
        <a:xfrm>
          <a:off x="1598258" y="3794143"/>
          <a:ext cx="584282" cy="58428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4A100-ADA8-40D8-9833-2B6F6E1407FF}" type="datetimeFigureOut">
              <a:rPr lang="de-DE" sz="1000" smtClean="0"/>
              <a:t>23.07.2026</a:t>
            </a:fld>
            <a:endParaRPr lang="de-DE" sz="10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BF972-34A1-48A3-9669-6D737DCAFFF5}" type="slidenum">
              <a:rPr lang="de-DE" sz="1000" smtClean="0"/>
              <a:t>‹Nr.›</a:t>
            </a:fld>
            <a:endParaRPr lang="de-DE" sz="1000"/>
          </a:p>
        </p:txBody>
      </p:sp>
    </p:spTree>
    <p:extLst>
      <p:ext uri="{BB962C8B-B14F-4D97-AF65-F5344CB8AC3E}">
        <p14:creationId xmlns:p14="http://schemas.microsoft.com/office/powerpoint/2010/main" val="2106106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F981D06A-F6D1-479A-A566-715A0CE36CD1}" type="datetimeFigureOut">
              <a:rPr lang="de-DE" smtClean="0"/>
              <a:pPr/>
              <a:t>23.07.2026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2588" y="685800"/>
            <a:ext cx="6092825" cy="34290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382587" y="4343400"/>
            <a:ext cx="6092825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EB3C7298-7484-406B-A720-81854D6B4D4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94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Bef>
        <a:spcPts val="0"/>
      </a:spcBef>
      <a:spcAft>
        <a:spcPts val="600"/>
      </a:spcAft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0" indent="0" algn="l" defTabSz="914400" rtl="0" eaLnBrk="1" latinLnBrk="0" hangingPunct="1">
      <a:spcBef>
        <a:spcPts val="0"/>
      </a:spcBef>
      <a:spcAft>
        <a:spcPts val="60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Die Titelfolie bereits während der Einwahl der Teilnehmer anzeigen, in dem die Bildschirmübertragung gestartet und dann sofort pausiert wird!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C7298-7484-406B-A720-81854D6B4D4D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2844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BA82C0F-D6D6-45FA-B186-80D87CA19C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772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FAAEF037-4EDE-436D-840D-3AD1CA4659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110"/>
            <a:ext cx="12205997" cy="685810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693738" y="2970210"/>
            <a:ext cx="10798968" cy="1431923"/>
          </a:xfrm>
          <a:prstGeom prst="rect">
            <a:avLst/>
          </a:prstGeom>
        </p:spPr>
        <p:txBody>
          <a:bodyPr/>
          <a:lstStyle>
            <a:lvl1pPr algn="ctr">
              <a:defRPr sz="4800" b="1" i="0" cap="all" baseline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Titel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693738" y="1311989"/>
            <a:ext cx="10801350" cy="1341782"/>
          </a:xfrm>
          <a:prstGeom prst="rect">
            <a:avLst/>
          </a:prstGeom>
        </p:spPr>
        <p:txBody>
          <a:bodyPr anchor="b"/>
          <a:lstStyle>
            <a:lvl1pPr marL="0" indent="0" algn="ctr">
              <a:spcAft>
                <a:spcPts val="0"/>
              </a:spcAft>
              <a:buNone/>
              <a:defRPr sz="2800" b="0" i="0" cap="all" baseline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0" indent="0" algn="ctr">
              <a:buNone/>
              <a:defRPr sz="2800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800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800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800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800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800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800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8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Master-Untertitelformat bearbeiten</a:t>
            </a:r>
          </a:p>
        </p:txBody>
      </p:sp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409700" y="5041900"/>
            <a:ext cx="8802688" cy="3932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de-DE" dirty="0"/>
              <a:t>Name Referent | Funktion </a:t>
            </a:r>
          </a:p>
          <a:p>
            <a:pPr lvl="0"/>
            <a:endParaRPr lang="de-DE" dirty="0"/>
          </a:p>
        </p:txBody>
      </p:sp>
      <p:sp>
        <p:nvSpPr>
          <p:cNvPr id="45" name="Textplatzhalt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409700" y="5587525"/>
            <a:ext cx="8802688" cy="393225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de-DE" dirty="0"/>
              <a:t>Anlass | Datum</a:t>
            </a:r>
          </a:p>
          <a:p>
            <a:pPr lvl="0"/>
            <a:endParaRPr lang="de-DE" dirty="0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1B560B9E-4971-4D17-AA5E-0FA087E5C2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2275" y="353638"/>
            <a:ext cx="2379638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2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rvorhe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 bwMode="gray">
          <a:xfrm>
            <a:off x="0" y="0"/>
            <a:ext cx="1219041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200" dirty="0" err="1">
              <a:solidFill>
                <a:schemeClr val="bg1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4550734"/>
          </a:xfrm>
        </p:spPr>
        <p:txBody>
          <a:bodyPr/>
          <a:lstStyle>
            <a:lvl1pPr marL="342900" indent="-3429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800">
                <a:solidFill>
                  <a:schemeClr val="bg1"/>
                </a:solidFill>
                <a:latin typeface="+mn-lt"/>
              </a:defRPr>
            </a:lvl1pPr>
            <a:lvl2pPr marL="742950" indent="-28575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400" baseline="0">
                <a:solidFill>
                  <a:schemeClr val="bg1"/>
                </a:solidFill>
                <a:latin typeface="+mn-lt"/>
              </a:defRPr>
            </a:lvl2pPr>
            <a:lvl3pPr marL="11430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 baseline="0">
                <a:solidFill>
                  <a:schemeClr val="bg1"/>
                </a:solidFill>
                <a:latin typeface="+mn-lt"/>
              </a:defRPr>
            </a:lvl3pPr>
            <a:lvl4pPr marL="16002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6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7227" y="353638"/>
            <a:ext cx="2349733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7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te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"/>
            <a:ext cx="12199938" cy="6864079"/>
          </a:xfrm>
          <a:prstGeom prst="rect">
            <a:avLst/>
          </a:prstGeom>
        </p:spPr>
      </p:pic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Es begrüßen Sie heute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41" hasCustomPrompt="1"/>
          </p:nvPr>
        </p:nvSpPr>
        <p:spPr>
          <a:xfrm>
            <a:off x="1050673" y="1781905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" hasCustomPrompt="1"/>
          </p:nvPr>
        </p:nvSpPr>
        <p:spPr>
          <a:xfrm>
            <a:off x="700679" y="4146316"/>
            <a:ext cx="2878867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43" hasCustomPrompt="1"/>
          </p:nvPr>
        </p:nvSpPr>
        <p:spPr>
          <a:xfrm>
            <a:off x="3671933" y="2773419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18" name="Textplatzhalter 3"/>
          <p:cNvSpPr>
            <a:spLocks noGrp="1"/>
          </p:cNvSpPr>
          <p:nvPr>
            <p:ph type="body" sz="quarter" idx="44" hasCustomPrompt="1"/>
          </p:nvPr>
        </p:nvSpPr>
        <p:spPr>
          <a:xfrm>
            <a:off x="3321939" y="5137830"/>
            <a:ext cx="2878867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45" hasCustomPrompt="1"/>
          </p:nvPr>
        </p:nvSpPr>
        <p:spPr>
          <a:xfrm>
            <a:off x="6567693" y="2312214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25" name="Textplatzhalter 3"/>
          <p:cNvSpPr>
            <a:spLocks noGrp="1"/>
          </p:cNvSpPr>
          <p:nvPr>
            <p:ph type="body" sz="quarter" idx="46" hasCustomPrompt="1"/>
          </p:nvPr>
        </p:nvSpPr>
        <p:spPr>
          <a:xfrm>
            <a:off x="6217699" y="4676625"/>
            <a:ext cx="2878867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26" name="Bildplatzhalter 2"/>
          <p:cNvSpPr>
            <a:spLocks noGrp="1"/>
          </p:cNvSpPr>
          <p:nvPr>
            <p:ph type="pic" sz="quarter" idx="47" hasCustomPrompt="1"/>
          </p:nvPr>
        </p:nvSpPr>
        <p:spPr>
          <a:xfrm>
            <a:off x="9166979" y="3227904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27" name="Textplatzhalter 3"/>
          <p:cNvSpPr>
            <a:spLocks noGrp="1"/>
          </p:cNvSpPr>
          <p:nvPr>
            <p:ph type="body" sz="quarter" idx="48" hasCustomPrompt="1"/>
          </p:nvPr>
        </p:nvSpPr>
        <p:spPr>
          <a:xfrm>
            <a:off x="8816985" y="5592315"/>
            <a:ext cx="2878867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7227" y="353638"/>
            <a:ext cx="2349733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8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te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"/>
            <a:ext cx="12199938" cy="6864079"/>
          </a:xfrm>
          <a:prstGeom prst="rect">
            <a:avLst/>
          </a:prstGeom>
        </p:spPr>
      </p:pic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Es begrüßen Sie heute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41" hasCustomPrompt="1"/>
          </p:nvPr>
        </p:nvSpPr>
        <p:spPr>
          <a:xfrm>
            <a:off x="1526772" y="2896751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" hasCustomPrompt="1"/>
          </p:nvPr>
        </p:nvSpPr>
        <p:spPr>
          <a:xfrm>
            <a:off x="1120278" y="5248879"/>
            <a:ext cx="2981579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43" hasCustomPrompt="1"/>
          </p:nvPr>
        </p:nvSpPr>
        <p:spPr>
          <a:xfrm>
            <a:off x="5165875" y="2346247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18" name="Textplatzhalter 3"/>
          <p:cNvSpPr>
            <a:spLocks noGrp="1"/>
          </p:cNvSpPr>
          <p:nvPr>
            <p:ph type="body" sz="quarter" idx="44" hasCustomPrompt="1"/>
          </p:nvPr>
        </p:nvSpPr>
        <p:spPr>
          <a:xfrm>
            <a:off x="4759381" y="4698375"/>
            <a:ext cx="2981579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45" hasCustomPrompt="1"/>
          </p:nvPr>
        </p:nvSpPr>
        <p:spPr>
          <a:xfrm>
            <a:off x="8786325" y="2896751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25" name="Textplatzhalter 3"/>
          <p:cNvSpPr>
            <a:spLocks noGrp="1"/>
          </p:cNvSpPr>
          <p:nvPr>
            <p:ph type="body" sz="quarter" idx="46" hasCustomPrompt="1"/>
          </p:nvPr>
        </p:nvSpPr>
        <p:spPr>
          <a:xfrm>
            <a:off x="8379831" y="5248879"/>
            <a:ext cx="2981579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7227" y="353638"/>
            <a:ext cx="2349733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6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te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"/>
            <a:ext cx="12199938" cy="6864079"/>
          </a:xfrm>
          <a:prstGeom prst="rect">
            <a:avLst/>
          </a:prstGeom>
        </p:spPr>
      </p:pic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Es begrüßen Sie heute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43" hasCustomPrompt="1"/>
          </p:nvPr>
        </p:nvSpPr>
        <p:spPr>
          <a:xfrm>
            <a:off x="2993113" y="2335457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18" name="Textplatzhalter 3"/>
          <p:cNvSpPr>
            <a:spLocks noGrp="1"/>
          </p:cNvSpPr>
          <p:nvPr>
            <p:ph type="body" sz="quarter" idx="44" hasCustomPrompt="1"/>
          </p:nvPr>
        </p:nvSpPr>
        <p:spPr>
          <a:xfrm>
            <a:off x="2552700" y="4659721"/>
            <a:ext cx="3217692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45" hasCustomPrompt="1"/>
          </p:nvPr>
        </p:nvSpPr>
        <p:spPr>
          <a:xfrm>
            <a:off x="6904712" y="2351600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25" name="Textplatzhalter 3"/>
          <p:cNvSpPr>
            <a:spLocks noGrp="1"/>
          </p:cNvSpPr>
          <p:nvPr>
            <p:ph type="body" sz="quarter" idx="46" hasCustomPrompt="1"/>
          </p:nvPr>
        </p:nvSpPr>
        <p:spPr>
          <a:xfrm>
            <a:off x="6464299" y="4659721"/>
            <a:ext cx="3217692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7227" y="353638"/>
            <a:ext cx="2349733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4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86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7"/>
          </p:nvPr>
        </p:nvSpPr>
        <p:spPr>
          <a:xfrm>
            <a:off x="940526" y="2728632"/>
            <a:ext cx="1733005" cy="2516777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8079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9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919416"/>
            <a:ext cx="10822650" cy="4458674"/>
          </a:xfrm>
        </p:spPr>
        <p:txBody>
          <a:bodyPr/>
          <a:lstStyle>
            <a:lvl1pPr marL="342900" indent="-3429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742950" indent="-28575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 marL="11430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3pPr>
            <a:lvl4pPr marL="16002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326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 für 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5447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ächiges hel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0413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7198" y="3791808"/>
            <a:ext cx="5553064" cy="1865327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 anchor="ctr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291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ächiges dunk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0413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7198" y="3791808"/>
            <a:ext cx="5553064" cy="1865327"/>
          </a:xfrm>
          <a:prstGeom prst="rect">
            <a:avLst/>
          </a:prstGeom>
          <a:solidFill>
            <a:srgbClr val="D9D9D9">
              <a:alpha val="67059"/>
            </a:srgbClr>
          </a:solidFill>
        </p:spPr>
        <p:txBody>
          <a:bodyPr lIns="180000" tIns="180000" rIns="180000" bIns="180000" anchor="ctr"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927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922804"/>
            <a:ext cx="5250859" cy="4379272"/>
          </a:xfrm>
        </p:spPr>
        <p:txBody>
          <a:bodyPr/>
          <a:lstStyle>
            <a:lvl1pPr marL="342900" indent="-3429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742950" indent="-28575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 marL="11430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3pPr>
            <a:lvl4pPr marL="16002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0" name="Inhaltsplatzhalter 4"/>
          <p:cNvSpPr>
            <a:spLocks noGrp="1"/>
          </p:cNvSpPr>
          <p:nvPr>
            <p:ph sz="quarter" idx="18" hasCustomPrompt="1"/>
          </p:nvPr>
        </p:nvSpPr>
        <p:spPr>
          <a:xfrm>
            <a:off x="6262028" y="1922804"/>
            <a:ext cx="5250859" cy="4379272"/>
          </a:xfrm>
        </p:spPr>
        <p:txBody>
          <a:bodyPr/>
          <a:lstStyle>
            <a:lvl1pPr marL="342900" indent="-3429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742950" indent="-28575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 marL="11430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3pPr>
            <a:lvl4pPr marL="16002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6"/>
          </p:nvPr>
        </p:nvSpPr>
        <p:spPr bwMode="gray">
          <a:xfrm>
            <a:off x="6239669" y="1924340"/>
            <a:ext cx="5255419" cy="4442258"/>
          </a:xfrm>
          <a:prstGeom prst="rect">
            <a:avLst/>
          </a:prstGeom>
        </p:spPr>
        <p:txBody>
          <a:bodyPr tIns="0" bIns="540000" anchor="ctr"/>
          <a:lstStyle>
            <a:lvl1pPr algn="ctr"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8" y="1922804"/>
            <a:ext cx="5250859" cy="4378079"/>
          </a:xfrm>
        </p:spPr>
        <p:txBody>
          <a:bodyPr/>
          <a:lstStyle>
            <a:lvl1pPr marL="342900" indent="-3429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742950" indent="-28575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 marL="11430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3pPr>
            <a:lvl4pPr marL="16002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962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477308"/>
            <a:ext cx="5238935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894948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744880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cap="all" baseline="0" dirty="0">
                <a:solidFill>
                  <a:schemeClr val="accent5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2168975" y="3191551"/>
            <a:ext cx="3394336" cy="77370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5"/>
              </a:buClr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0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1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4270293"/>
            <a:ext cx="5238935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687933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537865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cap="all" baseline="0" dirty="0">
                <a:solidFill>
                  <a:schemeClr val="accent5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3" name="Textplatzhalter 6"/>
          <p:cNvSpPr>
            <a:spLocks noGrp="1"/>
          </p:cNvSpPr>
          <p:nvPr>
            <p:ph type="body" sz="quarter" idx="43"/>
          </p:nvPr>
        </p:nvSpPr>
        <p:spPr>
          <a:xfrm>
            <a:off x="2169263" y="4984536"/>
            <a:ext cx="3394336" cy="77370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5"/>
              </a:buClr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477308"/>
            <a:ext cx="5238935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894948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744880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cap="all" baseline="0" dirty="0">
                <a:solidFill>
                  <a:schemeClr val="accent5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55" name="Textplatzhalter 6"/>
          <p:cNvSpPr>
            <a:spLocks noGrp="1"/>
          </p:cNvSpPr>
          <p:nvPr>
            <p:ph type="body" sz="quarter" idx="46"/>
          </p:nvPr>
        </p:nvSpPr>
        <p:spPr>
          <a:xfrm>
            <a:off x="7560598" y="3191551"/>
            <a:ext cx="3394336" cy="77370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5"/>
              </a:buClr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4270293"/>
            <a:ext cx="5238935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687933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537865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cap="all" baseline="0" dirty="0">
                <a:solidFill>
                  <a:schemeClr val="accent5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59" name="Textplatzhalter 6"/>
          <p:cNvSpPr>
            <a:spLocks noGrp="1"/>
          </p:cNvSpPr>
          <p:nvPr>
            <p:ph type="body" sz="quarter" idx="49"/>
          </p:nvPr>
        </p:nvSpPr>
        <p:spPr>
          <a:xfrm>
            <a:off x="7560598" y="4984536"/>
            <a:ext cx="3394336" cy="77370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5"/>
              </a:buClr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6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065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5115" y="4716339"/>
            <a:ext cx="2211207" cy="7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35614"/>
            <a:ext cx="5765995" cy="792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ect">
            <a:avLst/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35614"/>
            <a:ext cx="2211207" cy="7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2798706"/>
            <a:ext cx="2211207" cy="7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3210" y="3770342"/>
            <a:ext cx="2211207" cy="7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2798706"/>
            <a:ext cx="5765995" cy="792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50B5894-2507-D04E-80EF-C9C10B7AE680}"/>
              </a:ext>
            </a:extLst>
          </p:cNvPr>
          <p:cNvSpPr/>
          <p:nvPr userDrawn="1"/>
        </p:nvSpPr>
        <p:spPr>
          <a:xfrm>
            <a:off x="5757332" y="3770342"/>
            <a:ext cx="5765995" cy="792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332" y="4716339"/>
            <a:ext cx="5765995" cy="792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23870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3201794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9B77A34C-AF12-A840-9215-DF5F4DCB3BA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418197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5110875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1127245" y="2031950"/>
            <a:ext cx="1406525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4"/>
            <a:ext cx="2096730" cy="60268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21251" y="2871064"/>
            <a:ext cx="2080988" cy="61709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3" name="Textplatzhalter 39"/>
          <p:cNvSpPr>
            <a:spLocks noGrp="1"/>
          </p:cNvSpPr>
          <p:nvPr>
            <p:ph type="body" sz="quarter" idx="16"/>
          </p:nvPr>
        </p:nvSpPr>
        <p:spPr>
          <a:xfrm>
            <a:off x="3103810" y="3862699"/>
            <a:ext cx="2105623" cy="60564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12355" y="4814330"/>
            <a:ext cx="2089883" cy="6037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62233" y="5682233"/>
            <a:ext cx="2211207" cy="7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66618" y="5682233"/>
            <a:ext cx="5765995" cy="792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39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71534" y="6075128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platzhalter 39"/>
          <p:cNvSpPr>
            <a:spLocks noGrp="1"/>
          </p:cNvSpPr>
          <p:nvPr>
            <p:ph type="body" sz="quarter" idx="22"/>
          </p:nvPr>
        </p:nvSpPr>
        <p:spPr>
          <a:xfrm>
            <a:off x="3119473" y="5787128"/>
            <a:ext cx="2096729" cy="607594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910261" y="1922803"/>
            <a:ext cx="5350764" cy="62542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910261" y="2881777"/>
            <a:ext cx="5350764" cy="64020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9" name="Textplatzhalter 7"/>
          <p:cNvSpPr>
            <a:spLocks noGrp="1"/>
          </p:cNvSpPr>
          <p:nvPr>
            <p:ph type="body" sz="quarter" idx="31"/>
          </p:nvPr>
        </p:nvSpPr>
        <p:spPr>
          <a:xfrm>
            <a:off x="5888767" y="3862699"/>
            <a:ext cx="5350764" cy="6056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8767" y="4814329"/>
            <a:ext cx="5350764" cy="6037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1" name="Textplatzhalter 7"/>
          <p:cNvSpPr>
            <a:spLocks noGrp="1"/>
          </p:cNvSpPr>
          <p:nvPr>
            <p:ph type="body" sz="quarter" idx="33"/>
          </p:nvPr>
        </p:nvSpPr>
        <p:spPr>
          <a:xfrm>
            <a:off x="5888767" y="5710737"/>
            <a:ext cx="5350764" cy="68398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6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7" name="Textplatzhalter 2"/>
          <p:cNvSpPr>
            <a:spLocks noGrp="1"/>
          </p:cNvSpPr>
          <p:nvPr>
            <p:ph type="body" sz="quarter" idx="34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687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5451" y="5393389"/>
            <a:ext cx="2211207" cy="10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35614"/>
            <a:ext cx="5765995" cy="1080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ect">
            <a:avLst/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35614"/>
            <a:ext cx="2211207" cy="10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3020898"/>
            <a:ext cx="2211207" cy="10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3210" y="4206179"/>
            <a:ext cx="2211207" cy="10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3020898"/>
            <a:ext cx="5765995" cy="1080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50B5894-2507-D04E-80EF-C9C10B7AE680}"/>
              </a:ext>
            </a:extLst>
          </p:cNvPr>
          <p:cNvSpPr/>
          <p:nvPr userDrawn="1"/>
        </p:nvSpPr>
        <p:spPr>
          <a:xfrm>
            <a:off x="5757332" y="4206179"/>
            <a:ext cx="5765995" cy="1080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668" y="5393389"/>
            <a:ext cx="5765995" cy="1080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401073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3560722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9B77A34C-AF12-A840-9215-DF5F4DCB3BA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4780183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2" y="5941747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1127245" y="2031950"/>
            <a:ext cx="1406525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4"/>
            <a:ext cx="2096730" cy="882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21251" y="3144532"/>
            <a:ext cx="2080988" cy="8549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3" name="Textplatzhalter 39"/>
          <p:cNvSpPr>
            <a:spLocks noGrp="1"/>
          </p:cNvSpPr>
          <p:nvPr>
            <p:ph type="body" sz="quarter" idx="16"/>
          </p:nvPr>
        </p:nvSpPr>
        <p:spPr>
          <a:xfrm>
            <a:off x="3103810" y="4307080"/>
            <a:ext cx="2105623" cy="91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12691" y="5494946"/>
            <a:ext cx="2089883" cy="882151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910261" y="1922803"/>
            <a:ext cx="5350764" cy="89485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910261" y="3118858"/>
            <a:ext cx="5350764" cy="880574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9" name="Textplatzhalter 7"/>
          <p:cNvSpPr>
            <a:spLocks noGrp="1"/>
          </p:cNvSpPr>
          <p:nvPr>
            <p:ph type="body" sz="quarter" idx="31"/>
          </p:nvPr>
        </p:nvSpPr>
        <p:spPr>
          <a:xfrm>
            <a:off x="5888767" y="4304141"/>
            <a:ext cx="5350764" cy="88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9103" y="5489422"/>
            <a:ext cx="5350764" cy="8876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6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7" name="Textplatzhalter 2"/>
          <p:cNvSpPr>
            <a:spLocks noGrp="1"/>
          </p:cNvSpPr>
          <p:nvPr>
            <p:ph type="body" sz="quarter" idx="34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5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755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5451" y="4991735"/>
            <a:ext cx="2211207" cy="147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35614"/>
            <a:ext cx="5765995" cy="1476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ect">
            <a:avLst/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35614"/>
            <a:ext cx="2211207" cy="147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3422551"/>
            <a:ext cx="2211207" cy="147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3422551"/>
            <a:ext cx="5765995" cy="1476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668" y="4991735"/>
            <a:ext cx="5765995" cy="1476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60617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4167473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2" y="5762285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1127245" y="2031950"/>
            <a:ext cx="1406525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4"/>
            <a:ext cx="2096730" cy="13075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21251" y="3546184"/>
            <a:ext cx="2080988" cy="12650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12691" y="5093292"/>
            <a:ext cx="2089883" cy="130750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910261" y="1922802"/>
            <a:ext cx="5350764" cy="13075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910261" y="3520511"/>
            <a:ext cx="5350764" cy="12907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9103" y="5087768"/>
            <a:ext cx="5350764" cy="13130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6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7" name="Textplatzhalter 2"/>
          <p:cNvSpPr>
            <a:spLocks noGrp="1"/>
          </p:cNvSpPr>
          <p:nvPr>
            <p:ph type="body" sz="quarter" idx="34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255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2" y="1998740"/>
            <a:ext cx="3159227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38AFF41-88FA-B446-8B8D-9D84E27171F3}"/>
              </a:ext>
            </a:extLst>
          </p:cNvPr>
          <p:cNvSpPr/>
          <p:nvPr userDrawn="1"/>
        </p:nvSpPr>
        <p:spPr>
          <a:xfrm>
            <a:off x="4362125" y="1998740"/>
            <a:ext cx="3155549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1998741"/>
            <a:ext cx="3160503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91D98D1-5129-4645-8D10-5C54F6226252}"/>
              </a:ext>
            </a:extLst>
          </p:cNvPr>
          <p:cNvSpPr/>
          <p:nvPr userDrawn="1"/>
        </p:nvSpPr>
        <p:spPr>
          <a:xfrm>
            <a:off x="700392" y="4016812"/>
            <a:ext cx="3152574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DC8382A-E247-CF4A-99AA-03DF86F04380}"/>
              </a:ext>
            </a:extLst>
          </p:cNvPr>
          <p:cNvSpPr/>
          <p:nvPr userDrawn="1"/>
        </p:nvSpPr>
        <p:spPr>
          <a:xfrm>
            <a:off x="4362125" y="4016812"/>
            <a:ext cx="3155549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3245383" y="211081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881050" y="221927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2" name="Bildplatzhalter 23"/>
          <p:cNvSpPr>
            <a:spLocks noGrp="1"/>
          </p:cNvSpPr>
          <p:nvPr>
            <p:ph type="pic" sz="quarter" idx="19" hasCustomPrompt="1"/>
          </p:nvPr>
        </p:nvSpPr>
        <p:spPr>
          <a:xfrm>
            <a:off x="6899311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3" name="Textplatzhalt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4534978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5" name="Bildplatzhalter 23"/>
          <p:cNvSpPr>
            <a:spLocks noGrp="1"/>
          </p:cNvSpPr>
          <p:nvPr>
            <p:ph type="pic" sz="quarter" idx="22" hasCustomPrompt="1"/>
          </p:nvPr>
        </p:nvSpPr>
        <p:spPr>
          <a:xfrm>
            <a:off x="10537723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6" name="Textplatzhalt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8173390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Bildplatzhalt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245370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9" name="Textplatzhalter 28"/>
          <p:cNvSpPr>
            <a:spLocks noGrp="1"/>
          </p:cNvSpPr>
          <p:nvPr>
            <p:ph type="body" sz="quarter" idx="26" hasCustomPrompt="1"/>
          </p:nvPr>
        </p:nvSpPr>
        <p:spPr>
          <a:xfrm>
            <a:off x="881037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Bildplatzhalter 23"/>
          <p:cNvSpPr>
            <a:spLocks noGrp="1"/>
          </p:cNvSpPr>
          <p:nvPr>
            <p:ph type="pic" sz="quarter" idx="28" hasCustomPrompt="1"/>
          </p:nvPr>
        </p:nvSpPr>
        <p:spPr>
          <a:xfrm>
            <a:off x="6899298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2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4534965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4016912"/>
            <a:ext cx="3160503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45" name="Bildplatzhalter 23"/>
          <p:cNvSpPr>
            <a:spLocks noGrp="1"/>
          </p:cNvSpPr>
          <p:nvPr>
            <p:ph type="pic" sz="quarter" idx="31" hasCustomPrompt="1"/>
          </p:nvPr>
        </p:nvSpPr>
        <p:spPr>
          <a:xfrm>
            <a:off x="10537723" y="4142007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6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8173390" y="4250462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4"/>
          </p:nvPr>
        </p:nvSpPr>
        <p:spPr>
          <a:xfrm>
            <a:off x="881063" y="276550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Textplatzhalter 6"/>
          <p:cNvSpPr>
            <a:spLocks noGrp="1"/>
          </p:cNvSpPr>
          <p:nvPr>
            <p:ph type="body" sz="quarter" idx="35"/>
          </p:nvPr>
        </p:nvSpPr>
        <p:spPr>
          <a:xfrm>
            <a:off x="4534978" y="2764910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9" name="Textplatzhalter 6"/>
          <p:cNvSpPr>
            <a:spLocks noGrp="1"/>
          </p:cNvSpPr>
          <p:nvPr>
            <p:ph type="body" sz="quarter" idx="36"/>
          </p:nvPr>
        </p:nvSpPr>
        <p:spPr>
          <a:xfrm>
            <a:off x="8173357" y="2764909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881063" y="4795718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1" name="Textplatzhalter 6"/>
          <p:cNvSpPr>
            <a:spLocks noGrp="1"/>
          </p:cNvSpPr>
          <p:nvPr>
            <p:ph type="body" sz="quarter" idx="38"/>
          </p:nvPr>
        </p:nvSpPr>
        <p:spPr>
          <a:xfrm>
            <a:off x="4531635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2" name="Textplatzhalter 6"/>
          <p:cNvSpPr>
            <a:spLocks noGrp="1"/>
          </p:cNvSpPr>
          <p:nvPr>
            <p:ph type="body" sz="quarter" idx="39"/>
          </p:nvPr>
        </p:nvSpPr>
        <p:spPr>
          <a:xfrm>
            <a:off x="8169782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1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4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260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3245383" y="211936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881050" y="222781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2" name="Bildplatzhalter 23"/>
          <p:cNvSpPr>
            <a:spLocks noGrp="1"/>
          </p:cNvSpPr>
          <p:nvPr>
            <p:ph type="pic" sz="quarter" idx="19" hasCustomPrompt="1"/>
          </p:nvPr>
        </p:nvSpPr>
        <p:spPr>
          <a:xfrm>
            <a:off x="6899311" y="213237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3" name="Textplatzhalt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4534978" y="224083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5" name="Bildplatzhalter 23"/>
          <p:cNvSpPr>
            <a:spLocks noGrp="1"/>
          </p:cNvSpPr>
          <p:nvPr>
            <p:ph type="pic" sz="quarter" idx="22" hasCustomPrompt="1"/>
          </p:nvPr>
        </p:nvSpPr>
        <p:spPr>
          <a:xfrm>
            <a:off x="10537723" y="213237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6" name="Textplatzhalt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8173390" y="224083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Bildplatzhalt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245370" y="4151362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9" name="Textplatzhalter 28"/>
          <p:cNvSpPr>
            <a:spLocks noGrp="1"/>
          </p:cNvSpPr>
          <p:nvPr>
            <p:ph type="body" sz="quarter" idx="26" hasCustomPrompt="1"/>
          </p:nvPr>
        </p:nvSpPr>
        <p:spPr>
          <a:xfrm>
            <a:off x="881037" y="4259817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Bildplatzhalter 23"/>
          <p:cNvSpPr>
            <a:spLocks noGrp="1"/>
          </p:cNvSpPr>
          <p:nvPr>
            <p:ph type="pic" sz="quarter" idx="28" hasCustomPrompt="1"/>
          </p:nvPr>
        </p:nvSpPr>
        <p:spPr>
          <a:xfrm>
            <a:off x="6899298" y="4151362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2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4534965" y="4259817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5" name="Bildplatzhalter 23"/>
          <p:cNvSpPr>
            <a:spLocks noGrp="1"/>
          </p:cNvSpPr>
          <p:nvPr>
            <p:ph type="pic" sz="quarter" idx="31" hasCustomPrompt="1"/>
          </p:nvPr>
        </p:nvSpPr>
        <p:spPr>
          <a:xfrm>
            <a:off x="10537723" y="4150549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6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8173390" y="4259004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25" name="Textplatzhalter 6"/>
          <p:cNvSpPr>
            <a:spLocks noGrp="1"/>
          </p:cNvSpPr>
          <p:nvPr>
            <p:ph type="body" sz="quarter" idx="34"/>
          </p:nvPr>
        </p:nvSpPr>
        <p:spPr>
          <a:xfrm>
            <a:off x="881063" y="2774046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Textplatzhalter 6"/>
          <p:cNvSpPr>
            <a:spLocks noGrp="1"/>
          </p:cNvSpPr>
          <p:nvPr>
            <p:ph type="body" sz="quarter" idx="35"/>
          </p:nvPr>
        </p:nvSpPr>
        <p:spPr>
          <a:xfrm>
            <a:off x="4534978" y="2773452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8" name="Textplatzhalter 6"/>
          <p:cNvSpPr>
            <a:spLocks noGrp="1"/>
          </p:cNvSpPr>
          <p:nvPr>
            <p:ph type="body" sz="quarter" idx="36"/>
          </p:nvPr>
        </p:nvSpPr>
        <p:spPr>
          <a:xfrm>
            <a:off x="8173357" y="2773451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881063" y="4804260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4" name="Textplatzhalter 6"/>
          <p:cNvSpPr>
            <a:spLocks noGrp="1"/>
          </p:cNvSpPr>
          <p:nvPr>
            <p:ph type="body" sz="quarter" idx="38"/>
          </p:nvPr>
        </p:nvSpPr>
        <p:spPr>
          <a:xfrm>
            <a:off x="4531635" y="4799786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Textplatzhalter 6"/>
          <p:cNvSpPr>
            <a:spLocks noGrp="1"/>
          </p:cNvSpPr>
          <p:nvPr>
            <p:ph type="body" sz="quarter" idx="39"/>
          </p:nvPr>
        </p:nvSpPr>
        <p:spPr>
          <a:xfrm>
            <a:off x="8169782" y="4799786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4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7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2727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ildplatzhalter 20"/>
          <p:cNvSpPr>
            <a:spLocks noGrp="1"/>
          </p:cNvSpPr>
          <p:nvPr>
            <p:ph type="pic" sz="quarter" idx="17" hasCustomPrompt="1"/>
          </p:nvPr>
        </p:nvSpPr>
        <p:spPr>
          <a:xfrm>
            <a:off x="704916" y="2698000"/>
            <a:ext cx="2409825" cy="120967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0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700678" y="2151775"/>
            <a:ext cx="2399811" cy="433694"/>
          </a:xfrm>
          <a:prstGeom prst="rect">
            <a:avLst/>
          </a:prstGeom>
        </p:spPr>
        <p:txBody>
          <a:bodyPr anchor="b"/>
          <a:lstStyle>
            <a:lvl1pPr>
              <a:defRPr lang="de-DE" sz="1400" b="1" i="0" kern="1200" cap="all" baseline="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22" name="Textplatzhalter 30"/>
          <p:cNvSpPr>
            <a:spLocks noGrp="1"/>
          </p:cNvSpPr>
          <p:nvPr>
            <p:ph type="body" sz="quarter" idx="30"/>
          </p:nvPr>
        </p:nvSpPr>
        <p:spPr>
          <a:xfrm>
            <a:off x="712424" y="4120968"/>
            <a:ext cx="2411841" cy="1268412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chemeClr val="accent5"/>
              </a:buClr>
              <a:buFont typeface="Arial" panose="020B0604020202020204" pitchFamily="34" charset="0"/>
              <a:buChar char="+"/>
              <a:defRPr lang="de-DE" sz="1000" b="0" i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4" name="Bildplatzhalter 20"/>
          <p:cNvSpPr>
            <a:spLocks noGrp="1"/>
          </p:cNvSpPr>
          <p:nvPr>
            <p:ph type="pic" sz="quarter" idx="31" hasCustomPrompt="1"/>
          </p:nvPr>
        </p:nvSpPr>
        <p:spPr>
          <a:xfrm>
            <a:off x="3514660" y="2698000"/>
            <a:ext cx="2409825" cy="120967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5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3510422" y="2151775"/>
            <a:ext cx="2399811" cy="433694"/>
          </a:xfrm>
          <a:prstGeom prst="rect">
            <a:avLst/>
          </a:prstGeom>
        </p:spPr>
        <p:txBody>
          <a:bodyPr anchor="b"/>
          <a:lstStyle>
            <a:lvl1pPr>
              <a:defRPr lang="de-DE" sz="1400" b="1" i="0" kern="1200" cap="all" baseline="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26" name="Textplatzhalter 30"/>
          <p:cNvSpPr>
            <a:spLocks noGrp="1"/>
          </p:cNvSpPr>
          <p:nvPr>
            <p:ph type="body" sz="quarter" idx="33"/>
          </p:nvPr>
        </p:nvSpPr>
        <p:spPr>
          <a:xfrm>
            <a:off x="3522168" y="4120968"/>
            <a:ext cx="2411841" cy="1268412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chemeClr val="accent5"/>
              </a:buClr>
              <a:buFont typeface="Arial" panose="020B0604020202020204" pitchFamily="34" charset="0"/>
              <a:buChar char="+"/>
              <a:defRPr lang="de-DE" sz="1000" b="0" i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7" name="Bildplatzhalter 20"/>
          <p:cNvSpPr>
            <a:spLocks noGrp="1"/>
          </p:cNvSpPr>
          <p:nvPr>
            <p:ph type="pic" sz="quarter" idx="34" hasCustomPrompt="1"/>
          </p:nvPr>
        </p:nvSpPr>
        <p:spPr>
          <a:xfrm>
            <a:off x="6336755" y="2715462"/>
            <a:ext cx="2409825" cy="120967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7" name="Textplatzhalter 28"/>
          <p:cNvSpPr>
            <a:spLocks noGrp="1"/>
          </p:cNvSpPr>
          <p:nvPr>
            <p:ph type="body" sz="quarter" idx="35" hasCustomPrompt="1"/>
          </p:nvPr>
        </p:nvSpPr>
        <p:spPr>
          <a:xfrm>
            <a:off x="6332517" y="2169237"/>
            <a:ext cx="2399811" cy="433694"/>
          </a:xfrm>
          <a:prstGeom prst="rect">
            <a:avLst/>
          </a:prstGeom>
        </p:spPr>
        <p:txBody>
          <a:bodyPr anchor="b"/>
          <a:lstStyle>
            <a:lvl1pPr>
              <a:defRPr lang="de-DE" sz="1400" b="1" i="0" kern="1200" cap="all" baseline="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Textplatzhalter 30"/>
          <p:cNvSpPr>
            <a:spLocks noGrp="1"/>
          </p:cNvSpPr>
          <p:nvPr>
            <p:ph type="body" sz="quarter" idx="36"/>
          </p:nvPr>
        </p:nvSpPr>
        <p:spPr>
          <a:xfrm>
            <a:off x="6344263" y="4138430"/>
            <a:ext cx="2411841" cy="1268412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chemeClr val="accent5"/>
              </a:buClr>
              <a:buFont typeface="Arial" panose="020B0604020202020204" pitchFamily="34" charset="0"/>
              <a:buChar char="+"/>
              <a:defRPr lang="de-DE" sz="1000" b="0" i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9" name="Bildplatzhalter 20"/>
          <p:cNvSpPr>
            <a:spLocks noGrp="1"/>
          </p:cNvSpPr>
          <p:nvPr>
            <p:ph type="pic" sz="quarter" idx="37" hasCustomPrompt="1"/>
          </p:nvPr>
        </p:nvSpPr>
        <p:spPr>
          <a:xfrm>
            <a:off x="9103980" y="2698000"/>
            <a:ext cx="2409825" cy="120967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38" hasCustomPrompt="1"/>
          </p:nvPr>
        </p:nvSpPr>
        <p:spPr>
          <a:xfrm>
            <a:off x="9099742" y="2151775"/>
            <a:ext cx="2399811" cy="433694"/>
          </a:xfrm>
          <a:prstGeom prst="rect">
            <a:avLst/>
          </a:prstGeom>
        </p:spPr>
        <p:txBody>
          <a:bodyPr anchor="b"/>
          <a:lstStyle>
            <a:lvl1pPr>
              <a:defRPr lang="de-DE" sz="1400" b="1" i="0" kern="1200" cap="all" baseline="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Textplatzhalter 30"/>
          <p:cNvSpPr>
            <a:spLocks noGrp="1"/>
          </p:cNvSpPr>
          <p:nvPr>
            <p:ph type="body" sz="quarter" idx="39"/>
          </p:nvPr>
        </p:nvSpPr>
        <p:spPr>
          <a:xfrm>
            <a:off x="9111488" y="4120968"/>
            <a:ext cx="2411841" cy="1268412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chemeClr val="accent5"/>
              </a:buClr>
              <a:buFont typeface="Arial" panose="020B0604020202020204" pitchFamily="34" charset="0"/>
              <a:buChar char="+"/>
              <a:defRPr lang="de-DE" sz="1000" b="0" i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8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9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981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zi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0F7BB5B-D823-D649-99F7-0C1B6FAFD9C1}"/>
              </a:ext>
            </a:extLst>
          </p:cNvPr>
          <p:cNvSpPr/>
          <p:nvPr/>
        </p:nvSpPr>
        <p:spPr>
          <a:xfrm>
            <a:off x="700391" y="4368174"/>
            <a:ext cx="5251147" cy="1827175"/>
          </a:xfrm>
          <a:prstGeom prst="rect">
            <a:avLst/>
          </a:prstGeom>
          <a:solidFill>
            <a:srgbClr val="E7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DBF499F-EFDD-F746-9787-A79745B72A84}"/>
              </a:ext>
            </a:extLst>
          </p:cNvPr>
          <p:cNvSpPr/>
          <p:nvPr/>
        </p:nvSpPr>
        <p:spPr>
          <a:xfrm>
            <a:off x="6244274" y="2234466"/>
            <a:ext cx="5251147" cy="1827175"/>
          </a:xfrm>
          <a:prstGeom prst="rect">
            <a:avLst/>
          </a:prstGeom>
          <a:solidFill>
            <a:srgbClr val="E7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E2DDD86-E1B4-344B-8ED0-922766C2B0E7}"/>
              </a:ext>
            </a:extLst>
          </p:cNvPr>
          <p:cNvSpPr/>
          <p:nvPr/>
        </p:nvSpPr>
        <p:spPr>
          <a:xfrm>
            <a:off x="700391" y="2234466"/>
            <a:ext cx="5251147" cy="1827175"/>
          </a:xfrm>
          <a:prstGeom prst="rect">
            <a:avLst/>
          </a:prstGeom>
          <a:solidFill>
            <a:srgbClr val="E7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grpSp>
        <p:nvGrpSpPr>
          <p:cNvPr id="18" name="Gruppieren 17"/>
          <p:cNvGrpSpPr/>
          <p:nvPr userDrawn="1"/>
        </p:nvGrpSpPr>
        <p:grpSpPr>
          <a:xfrm>
            <a:off x="6244274" y="4244498"/>
            <a:ext cx="5251147" cy="1950851"/>
            <a:chOff x="6244274" y="3840457"/>
            <a:chExt cx="5251147" cy="1950851"/>
          </a:xfrm>
        </p:grpSpPr>
        <p:sp>
          <p:nvSpPr>
            <p:cNvPr id="19" name="Textplatzhalter 5">
              <a:extLst>
                <a:ext uri="{FF2B5EF4-FFF2-40B4-BE49-F238E27FC236}">
                  <a16:creationId xmlns:a16="http://schemas.microsoft.com/office/drawing/2014/main" id="{ACA625F6-4BC4-1047-9F76-9EB6979298A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7394830" y="3840457"/>
              <a:ext cx="2766780" cy="55776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FontTx/>
                <a:buNone/>
                <a:defRPr sz="18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FontTx/>
                <a:buNone/>
                <a:defRPr sz="14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2pPr>
              <a:lvl3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3pPr>
              <a:lvl4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4pPr>
              <a:lvl5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5pPr>
              <a:lvl6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endParaRPr lang="de-DE" dirty="0">
                <a:latin typeface="HelveticaNeue LT 55 Roman" panose="020B0604020202020204" pitchFamily="34" charset="0"/>
              </a:endParaRPr>
            </a:p>
          </p:txBody>
        </p:sp>
        <p:sp>
          <p:nvSpPr>
            <p:cNvPr id="20" name="Textplatzhalter 5">
              <a:extLst>
                <a:ext uri="{FF2B5EF4-FFF2-40B4-BE49-F238E27FC236}">
                  <a16:creationId xmlns:a16="http://schemas.microsoft.com/office/drawing/2014/main" id="{3A954385-6B43-5F47-BE3C-07A15824F0E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935348" y="4592688"/>
              <a:ext cx="2925179" cy="566066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FontTx/>
                <a:buNone/>
                <a:defRPr sz="18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FontTx/>
                <a:buNone/>
                <a:defRPr sz="14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2pPr>
              <a:lvl3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3pPr>
              <a:lvl4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4pPr>
              <a:lvl5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5pPr>
              <a:lvl6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endParaRPr lang="de-DE" b="1" dirty="0">
                <a:solidFill>
                  <a:srgbClr val="BE0712"/>
                </a:solidFill>
                <a:latin typeface="HelveticaNeue LT 55 Roman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1797350-E89B-DC46-A13C-371BC8049398}"/>
                </a:ext>
              </a:extLst>
            </p:cNvPr>
            <p:cNvSpPr/>
            <p:nvPr/>
          </p:nvSpPr>
          <p:spPr>
            <a:xfrm>
              <a:off x="6244274" y="3964133"/>
              <a:ext cx="5251147" cy="1827175"/>
            </a:xfrm>
            <a:prstGeom prst="rect">
              <a:avLst/>
            </a:prstGeom>
            <a:solidFill>
              <a:srgbClr val="E7EC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latin typeface="HelveticaNeue LT 55 Roman" panose="020B0604020202020204" pitchFamily="34" charset="0"/>
                <a:ea typeface="Helvetica Neue Light" panose="02000503000000020004" pitchFamily="2" charset="0"/>
                <a:cs typeface="Helvetica Neue Light" panose="02000503000000020004" pitchFamily="2" charset="0"/>
              </a:endParaRPr>
            </a:p>
          </p:txBody>
        </p:sp>
      </p:grpSp>
      <p:sp>
        <p:nvSpPr>
          <p:cNvPr id="26" name="Textplatzhalter 25"/>
          <p:cNvSpPr>
            <a:spLocks noGrp="1"/>
          </p:cNvSpPr>
          <p:nvPr>
            <p:ph type="body" sz="quarter" idx="41"/>
          </p:nvPr>
        </p:nvSpPr>
        <p:spPr>
          <a:xfrm>
            <a:off x="2414763" y="2360427"/>
            <a:ext cx="3422474" cy="1594995"/>
          </a:xfrm>
        </p:spPr>
        <p:txBody>
          <a:bodyPr anchor="ctr">
            <a:normAutofit/>
          </a:bodyPr>
          <a:lstStyle>
            <a:lvl1pPr algn="ctr"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8" name="Bildplatzhalter 27"/>
          <p:cNvSpPr>
            <a:spLocks noGrp="1"/>
          </p:cNvSpPr>
          <p:nvPr>
            <p:ph type="pic" sz="quarter" idx="42"/>
          </p:nvPr>
        </p:nvSpPr>
        <p:spPr>
          <a:xfrm>
            <a:off x="839788" y="2360613"/>
            <a:ext cx="1435578" cy="1595437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9" name="Textplatzhalter 25"/>
          <p:cNvSpPr>
            <a:spLocks noGrp="1"/>
          </p:cNvSpPr>
          <p:nvPr>
            <p:ph type="body" sz="quarter" idx="43"/>
          </p:nvPr>
        </p:nvSpPr>
        <p:spPr>
          <a:xfrm>
            <a:off x="7915464" y="2372855"/>
            <a:ext cx="3422474" cy="1594995"/>
          </a:xfrm>
        </p:spPr>
        <p:txBody>
          <a:bodyPr anchor="ctr">
            <a:normAutofit/>
          </a:bodyPr>
          <a:lstStyle>
            <a:lvl1pPr algn="ctr"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Bildplatzhalter 27"/>
          <p:cNvSpPr>
            <a:spLocks noGrp="1"/>
          </p:cNvSpPr>
          <p:nvPr>
            <p:ph type="pic" sz="quarter" idx="44"/>
          </p:nvPr>
        </p:nvSpPr>
        <p:spPr>
          <a:xfrm>
            <a:off x="6340489" y="2373041"/>
            <a:ext cx="1435578" cy="1595437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1" name="Textplatzhalter 25"/>
          <p:cNvSpPr>
            <a:spLocks noGrp="1"/>
          </p:cNvSpPr>
          <p:nvPr>
            <p:ph type="body" sz="quarter" idx="45"/>
          </p:nvPr>
        </p:nvSpPr>
        <p:spPr>
          <a:xfrm>
            <a:off x="2408482" y="4501116"/>
            <a:ext cx="3422474" cy="1594995"/>
          </a:xfrm>
        </p:spPr>
        <p:txBody>
          <a:bodyPr anchor="ctr">
            <a:normAutofit/>
          </a:bodyPr>
          <a:lstStyle>
            <a:lvl1pPr algn="ctr"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2" name="Bildplatzhalter 27"/>
          <p:cNvSpPr>
            <a:spLocks noGrp="1"/>
          </p:cNvSpPr>
          <p:nvPr>
            <p:ph type="pic" sz="quarter" idx="46"/>
          </p:nvPr>
        </p:nvSpPr>
        <p:spPr>
          <a:xfrm>
            <a:off x="833507" y="4501302"/>
            <a:ext cx="1435578" cy="1595437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3" name="Textplatzhalter 25"/>
          <p:cNvSpPr>
            <a:spLocks noGrp="1"/>
          </p:cNvSpPr>
          <p:nvPr>
            <p:ph type="body" sz="quarter" idx="47"/>
          </p:nvPr>
        </p:nvSpPr>
        <p:spPr>
          <a:xfrm>
            <a:off x="7915464" y="4501116"/>
            <a:ext cx="3422474" cy="1594995"/>
          </a:xfrm>
        </p:spPr>
        <p:txBody>
          <a:bodyPr anchor="ctr">
            <a:normAutofit/>
          </a:bodyPr>
          <a:lstStyle>
            <a:lvl1pPr algn="ctr"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4" name="Bildplatzhalter 27"/>
          <p:cNvSpPr>
            <a:spLocks noGrp="1"/>
          </p:cNvSpPr>
          <p:nvPr>
            <p:ph type="pic" sz="quarter" idx="48"/>
          </p:nvPr>
        </p:nvSpPr>
        <p:spPr>
          <a:xfrm>
            <a:off x="6340489" y="4501302"/>
            <a:ext cx="1435578" cy="1595437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7497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9164195" y="1948655"/>
            <a:ext cx="2330893" cy="4392324"/>
          </a:xfrm>
          <a:prstGeom prst="rect">
            <a:avLst/>
          </a:prstGeom>
          <a:solidFill>
            <a:srgbClr val="E8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9323462" y="2152559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>
                <a:schemeClr val="accent5"/>
              </a:buClr>
              <a:buSzTx/>
              <a:buFont typeface="Helvetica 55 Roman" pitchFamily="34" charset="0"/>
              <a:buChar char="+"/>
              <a:tabLst/>
              <a:defRPr lang="de-DE" sz="2400" kern="1200" dirty="0" smtClean="0">
                <a:solidFill>
                  <a:srgbClr val="22293A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Bildplatzhalter 9"/>
          <p:cNvSpPr>
            <a:spLocks noGrp="1"/>
          </p:cNvSpPr>
          <p:nvPr>
            <p:ph type="pic" sz="quarter" idx="13"/>
          </p:nvPr>
        </p:nvSpPr>
        <p:spPr>
          <a:xfrm>
            <a:off x="700088" y="1948655"/>
            <a:ext cx="8356600" cy="4392324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95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679" y="1934706"/>
            <a:ext cx="2330893" cy="4423365"/>
          </a:xfrm>
          <a:prstGeom prst="rect">
            <a:avLst/>
          </a:prstGeom>
          <a:solidFill>
            <a:srgbClr val="E8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37488" y="2085174"/>
            <a:ext cx="2093719" cy="41447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>
                <a:schemeClr val="accent5"/>
              </a:buClr>
              <a:buSzTx/>
              <a:buFont typeface="Helvetica 55 Roman" pitchFamily="34" charset="0"/>
              <a:buChar char="+"/>
              <a:tabLst/>
              <a:defRPr lang="de-DE" sz="2400" kern="1200" dirty="0" smtClean="0">
                <a:solidFill>
                  <a:srgbClr val="22293A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Bildplatzhalter 9"/>
          <p:cNvSpPr>
            <a:spLocks noGrp="1"/>
          </p:cNvSpPr>
          <p:nvPr>
            <p:ph type="pic" sz="quarter" idx="13"/>
          </p:nvPr>
        </p:nvSpPr>
        <p:spPr>
          <a:xfrm>
            <a:off x="3166729" y="1945699"/>
            <a:ext cx="8356600" cy="4412372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910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und Text (2) ohn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9"/>
          <p:cNvSpPr>
            <a:spLocks noGrp="1"/>
          </p:cNvSpPr>
          <p:nvPr>
            <p:ph type="pic" sz="quarter" idx="13"/>
          </p:nvPr>
        </p:nvSpPr>
        <p:spPr>
          <a:xfrm>
            <a:off x="3166729" y="1948655"/>
            <a:ext cx="8356600" cy="441796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769122" y="2221907"/>
            <a:ext cx="2006894" cy="348912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>
                <a:schemeClr val="accent5"/>
              </a:buClr>
              <a:buSzTx/>
              <a:buFont typeface="Helvetica 55 Roman" pitchFamily="34" charset="0"/>
              <a:buChar char="+"/>
              <a:tabLst/>
              <a:defRPr lang="de-DE" sz="2400" kern="1200" dirty="0" smtClean="0">
                <a:solidFill>
                  <a:srgbClr val="22293A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695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und Tex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679" y="3084029"/>
            <a:ext cx="2330893" cy="3281896"/>
          </a:xfrm>
          <a:prstGeom prst="rect">
            <a:avLst/>
          </a:prstGeom>
          <a:solidFill>
            <a:srgbClr val="E8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Bildplatzhalter 9"/>
          <p:cNvSpPr>
            <a:spLocks noGrp="1"/>
          </p:cNvSpPr>
          <p:nvPr>
            <p:ph type="pic" sz="quarter" idx="13"/>
          </p:nvPr>
        </p:nvSpPr>
        <p:spPr>
          <a:xfrm>
            <a:off x="3166729" y="3084029"/>
            <a:ext cx="8356600" cy="328189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57BD1768-6B8A-7743-BC7E-92769D39B9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0679" y="1904735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>
              <a:defRPr sz="2800" b="0" i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0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63126" y="3273906"/>
            <a:ext cx="2033898" cy="2964523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  <a:defRPr lang="de-DE" sz="2000" b="0" i="0" kern="1200" dirty="0" smtClean="0">
                <a:solidFill>
                  <a:srgbClr val="22293A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>
                <a:schemeClr val="accent5"/>
              </a:buClr>
              <a:buSzTx/>
              <a:buFont typeface="Helvetica 55 Roman" pitchFamily="34" charset="0"/>
              <a:buChar char="+"/>
              <a:tabLst/>
              <a:defRPr/>
            </a:pPr>
            <a:r>
              <a:rPr lang="de-DE"/>
              <a:t>Mastertextformat bearbeiten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522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ied &amp; Fr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6331" y="-109"/>
            <a:ext cx="6164081" cy="430322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999525" y="4140787"/>
            <a:ext cx="9118599" cy="1877736"/>
          </a:xfrm>
          <a:prstGeom prst="rect">
            <a:avLst/>
          </a:prstGeom>
        </p:spPr>
        <p:txBody>
          <a:bodyPr/>
          <a:lstStyle>
            <a:lvl1pPr algn="ctr">
              <a:defRPr sz="4800" b="1" i="0" cap="all" baseline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Titel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99524" y="1511517"/>
            <a:ext cx="9118600" cy="182223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3200" b="1" i="0" cap="all" baseline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0" indent="0" algn="ctr">
              <a:buNone/>
              <a:defRPr sz="2800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800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800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800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800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800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800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8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Master-Untertitelformat bearbeiten</a:t>
            </a:r>
            <a:endParaRPr lang="de-DE" dirty="0"/>
          </a:p>
        </p:txBody>
      </p:sp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25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2275" y="353638"/>
            <a:ext cx="2379638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1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 bwMode="gray">
          <a:xfrm>
            <a:off x="0" y="-109"/>
            <a:ext cx="12190414" cy="6868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200" dirty="0" err="1">
              <a:solidFill>
                <a:schemeClr val="bg1"/>
              </a:solidFill>
              <a:latin typeface="HelveticaNeue LT 55 Roman" panose="020B0604020202020204" pitchFamily="34" charset="0"/>
            </a:endParaRPr>
          </a:p>
        </p:txBody>
      </p:sp>
      <p:pic>
        <p:nvPicPr>
          <p:cNvPr id="25" name="Grafik 2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590800"/>
            <a:ext cx="7620000" cy="42672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37010" y="1956627"/>
            <a:ext cx="10798968" cy="1105548"/>
          </a:xfrm>
          <a:prstGeom prst="rect">
            <a:avLst/>
          </a:prstGeom>
        </p:spPr>
        <p:txBody>
          <a:bodyPr/>
          <a:lstStyle>
            <a:lvl1pPr algn="ctr">
              <a:defRPr sz="4000" b="1" i="0" cap="none" baseline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Ich freue mich von Ihnen zu hören!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771527" y="3331758"/>
            <a:ext cx="6325790" cy="1341782"/>
          </a:xfrm>
          <a:prstGeom prst="rect">
            <a:avLst/>
          </a:prstGeom>
        </p:spPr>
        <p:txBody>
          <a:bodyPr anchor="t"/>
          <a:lstStyle>
            <a:lvl1pPr marL="0" indent="0" algn="ctr">
              <a:spcAft>
                <a:spcPts val="0"/>
              </a:spcAft>
              <a:buNone/>
              <a:defRPr sz="2800" b="0" i="0" cap="all" baseline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0" indent="0" algn="ctr">
              <a:buNone/>
              <a:defRPr sz="2800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800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800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800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800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800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800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8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E-Mail</a:t>
            </a:r>
          </a:p>
          <a:p>
            <a:pPr lvl="0"/>
            <a:r>
              <a:rPr lang="de-DE" dirty="0"/>
              <a:t>Telefon</a:t>
            </a:r>
          </a:p>
        </p:txBody>
      </p:sp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45" hasCustomPrompt="1"/>
          </p:nvPr>
        </p:nvSpPr>
        <p:spPr>
          <a:xfrm>
            <a:off x="8578246" y="3300525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44" hasCustomPrompt="1"/>
          </p:nvPr>
        </p:nvSpPr>
        <p:spPr>
          <a:xfrm>
            <a:off x="-2197" y="6195593"/>
            <a:ext cx="12190413" cy="371196"/>
          </a:xfrm>
          <a:solidFill>
            <a:srgbClr val="F2F2F2">
              <a:alpha val="54902"/>
            </a:srgbClr>
          </a:solidFill>
        </p:spPr>
        <p:txBody>
          <a:bodyPr>
            <a:noAutofit/>
          </a:bodyPr>
          <a:lstStyle>
            <a:lvl1pPr algn="ctr"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de-DE" b="0" dirty="0" err="1"/>
              <a:t>nexwebinare</a:t>
            </a:r>
            <a:r>
              <a:rPr lang="de-DE" b="0" dirty="0"/>
              <a:t> – digital. kostenlos. ortsunabhängig: www.nexwebinare.ch</a:t>
            </a:r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7227" y="353638"/>
            <a:ext cx="2349733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1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20574"/>
            <a:ext cx="1889924" cy="2237426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 bwMode="gray">
          <a:xfrm>
            <a:off x="389299" y="1822532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sz="1200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idx="1"/>
          </p:nvPr>
        </p:nvSpPr>
        <p:spPr>
          <a:xfrm>
            <a:off x="702000" y="1821600"/>
            <a:ext cx="10821600" cy="454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2275" y="353638"/>
            <a:ext cx="2379638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8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34" r:id="rId2"/>
    <p:sldLayoutId id="2147483739" r:id="rId3"/>
    <p:sldLayoutId id="2147483755" r:id="rId4"/>
    <p:sldLayoutId id="2147483764" r:id="rId5"/>
    <p:sldLayoutId id="2147483763" r:id="rId6"/>
    <p:sldLayoutId id="2147483767" r:id="rId7"/>
    <p:sldLayoutId id="2147483740" r:id="rId8"/>
    <p:sldLayoutId id="2147483760" r:id="rId9"/>
    <p:sldLayoutId id="2147483759" r:id="rId10"/>
    <p:sldLayoutId id="2147483761" r:id="rId11"/>
    <p:sldLayoutId id="2147483736" r:id="rId12"/>
    <p:sldLayoutId id="2147483737" r:id="rId13"/>
    <p:sldLayoutId id="2147483758" r:id="rId14"/>
    <p:sldLayoutId id="2147483738" r:id="rId15"/>
    <p:sldLayoutId id="2147483756" r:id="rId16"/>
    <p:sldLayoutId id="2147483757" r:id="rId17"/>
    <p:sldLayoutId id="2147483745" r:id="rId18"/>
    <p:sldLayoutId id="2147483752" r:id="rId19"/>
    <p:sldLayoutId id="2147483746" r:id="rId20"/>
    <p:sldLayoutId id="2147483762" r:id="rId21"/>
    <p:sldLayoutId id="2147483747" r:id="rId22"/>
    <p:sldLayoutId id="2147483748" r:id="rId23"/>
    <p:sldLayoutId id="2147483751" r:id="rId24"/>
    <p:sldLayoutId id="2147483750" r:id="rId25"/>
    <p:sldLayoutId id="2147483765" r:id="rId26"/>
    <p:sldLayoutId id="2147483766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  <a:lvl2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4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2pPr>
      <a:lvl3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3pPr>
      <a:lvl4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4pPr>
      <a:lvl5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5pPr>
      <a:lvl6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5" pos="3929" userDrawn="1">
          <p15:clr>
            <a:srgbClr val="F26B43"/>
          </p15:clr>
        </p15:guide>
        <p15:guide id="6" pos="7241" userDrawn="1">
          <p15:clr>
            <a:srgbClr val="F26B43"/>
          </p15:clr>
        </p15:guide>
        <p15:guide id="8" orient="horz" pos="3975" userDrawn="1">
          <p15:clr>
            <a:srgbClr val="F26B43"/>
          </p15:clr>
        </p15:guide>
        <p15:guide id="9" orient="horz" pos="1146" userDrawn="1">
          <p15:clr>
            <a:srgbClr val="F26B43"/>
          </p15:clr>
        </p15:guide>
        <p15:guide id="10" orient="horz" pos="998" userDrawn="1">
          <p15:clr>
            <a:srgbClr val="F26B43"/>
          </p15:clr>
        </p15:guide>
        <p15:guide id="11" pos="437" userDrawn="1">
          <p15:clr>
            <a:srgbClr val="F26B43"/>
          </p15:clr>
        </p15:guide>
        <p15:guide id="12" pos="37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Schulung der </a:t>
            </a:r>
            <a:r>
              <a:rPr lang="de-DE" dirty="0" err="1"/>
              <a:t>version</a:t>
            </a:r>
            <a:r>
              <a:rPr lang="de-DE" dirty="0"/>
              <a:t> 25.0</a:t>
            </a:r>
          </a:p>
        </p:txBody>
      </p:sp>
      <p:sp>
        <p:nvSpPr>
          <p:cNvPr id="13" name="Untertitel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Mobile </a:t>
            </a:r>
            <a:r>
              <a:rPr lang="de-DE" dirty="0" err="1"/>
              <a:t>schulung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Joel Stocker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Mobile Schulung | 2025.0</a:t>
            </a:r>
          </a:p>
        </p:txBody>
      </p:sp>
    </p:spTree>
    <p:extLst>
      <p:ext uri="{BB962C8B-B14F-4D97-AF65-F5344CB8AC3E}">
        <p14:creationId xmlns:p14="http://schemas.microsoft.com/office/powerpoint/2010/main" val="72776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Version 2025.0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Die Highlights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11988800" y="6657975"/>
            <a:ext cx="201613" cy="114300"/>
          </a:xfrm>
        </p:spPr>
        <p:txBody>
          <a:bodyPr/>
          <a:lstStyle/>
          <a:p>
            <a:fld id="{DB93E0DE-DE9E-43E9-A4D3-85B06637B40C}" type="slidenum">
              <a:rPr lang="de-DE" smtClean="0"/>
              <a:pPr/>
              <a:t>2</a:t>
            </a:fld>
            <a:endParaRPr lang="de-DE" dirty="0"/>
          </a:p>
        </p:txBody>
      </p:sp>
      <p:graphicFrame>
        <p:nvGraphicFramePr>
          <p:cNvPr id="8" name="Inhaltsplatzhalter 4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142631267"/>
              </p:ext>
            </p:extLst>
          </p:nvPr>
        </p:nvGraphicFramePr>
        <p:xfrm>
          <a:off x="673195" y="2034973"/>
          <a:ext cx="10413905" cy="4379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CA6E3455-68A3-496C-B5E9-A89666E1975F}"/>
              </a:ext>
            </a:extLst>
          </p:cNvPr>
          <p:cNvSpPr/>
          <p:nvPr/>
        </p:nvSpPr>
        <p:spPr>
          <a:xfrm>
            <a:off x="2281823" y="5079534"/>
            <a:ext cx="584282" cy="584282"/>
          </a:xfrm>
          <a:prstGeom prst="ellipse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0CF9A48-25E3-468E-A884-7D9435A0BBF4}"/>
              </a:ext>
            </a:extLst>
          </p:cNvPr>
          <p:cNvSpPr/>
          <p:nvPr/>
        </p:nvSpPr>
        <p:spPr>
          <a:xfrm>
            <a:off x="2281823" y="5829786"/>
            <a:ext cx="584282" cy="584282"/>
          </a:xfrm>
          <a:prstGeom prst="ellipse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24124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ctrTitle"/>
          </p:nvPr>
        </p:nvSpPr>
        <p:spPr>
          <a:xfrm>
            <a:off x="1535906" y="4140787"/>
            <a:ext cx="9118599" cy="1877736"/>
          </a:xfrm>
        </p:spPr>
        <p:txBody>
          <a:bodyPr/>
          <a:lstStyle/>
          <a:p>
            <a:r>
              <a:rPr lang="de-CH" dirty="0"/>
              <a:t>Nexus mobile</a:t>
            </a:r>
          </a:p>
        </p:txBody>
      </p:sp>
      <p:sp>
        <p:nvSpPr>
          <p:cNvPr id="11" name="Untertitel 10"/>
          <p:cNvSpPr>
            <a:spLocks noGrp="1"/>
          </p:cNvSpPr>
          <p:nvPr>
            <p:ph type="subTitle" idx="1"/>
          </p:nvPr>
        </p:nvSpPr>
        <p:spPr>
          <a:xfrm>
            <a:off x="1535906" y="1606766"/>
            <a:ext cx="9118600" cy="1822234"/>
          </a:xfrm>
        </p:spPr>
        <p:txBody>
          <a:bodyPr/>
          <a:lstStyle/>
          <a:p>
            <a:r>
              <a:rPr lang="de-CH" dirty="0"/>
              <a:t>Live </a:t>
            </a:r>
            <a:r>
              <a:rPr lang="de-CH" dirty="0" err="1"/>
              <a:t>präsentation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520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de-CH" dirty="0"/>
              <a:t>Diabetes Protokoll</a:t>
            </a:r>
          </a:p>
        </p:txBody>
      </p:sp>
      <p:sp>
        <p:nvSpPr>
          <p:cNvPr id="51" name="Textplatzhalter 50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de-CH" dirty="0"/>
              <a:t>Schmerzprotokoll</a:t>
            </a:r>
          </a:p>
        </p:txBody>
      </p:sp>
      <p:sp>
        <p:nvSpPr>
          <p:cNvPr id="53" name="Textplatzhalter 52"/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r>
              <a:rPr lang="de-CH" dirty="0"/>
              <a:t>Grafiken Vitalwerte</a:t>
            </a:r>
          </a:p>
        </p:txBody>
      </p:sp>
      <p:sp>
        <p:nvSpPr>
          <p:cNvPr id="55" name="Textplatzhalter 54"/>
          <p:cNvSpPr>
            <a:spLocks noGrp="1"/>
          </p:cNvSpPr>
          <p:nvPr>
            <p:ph type="body" sz="quarter" idx="26"/>
          </p:nvPr>
        </p:nvSpPr>
        <p:spPr/>
        <p:txBody>
          <a:bodyPr>
            <a:normAutofit fontScale="92500"/>
          </a:bodyPr>
          <a:lstStyle/>
          <a:p>
            <a:r>
              <a:rPr lang="de-CH" dirty="0"/>
              <a:t>Verbesserung Dokumente</a:t>
            </a:r>
          </a:p>
        </p:txBody>
      </p:sp>
      <p:sp>
        <p:nvSpPr>
          <p:cNvPr id="57" name="Textplatzhalter 5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CH" dirty="0"/>
              <a:t>Foto für den Klient</a:t>
            </a:r>
          </a:p>
        </p:txBody>
      </p:sp>
      <p:sp>
        <p:nvSpPr>
          <p:cNvPr id="59" name="Textplatzhalter 58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de-CH" dirty="0"/>
              <a:t>Daten löschen</a:t>
            </a:r>
          </a:p>
        </p:txBody>
      </p:sp>
      <p:sp>
        <p:nvSpPr>
          <p:cNvPr id="60" name="Textplatzhalter 59"/>
          <p:cNvSpPr>
            <a:spLocks noGrp="1"/>
          </p:cNvSpPr>
          <p:nvPr>
            <p:ph type="body" sz="quarter" idx="34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e-CH" i="1" dirty="0"/>
              <a:t>Sämtliche Funktionen des </a:t>
            </a:r>
            <a:r>
              <a:rPr lang="de-CH" i="1" dirty="0" err="1"/>
              <a:t>Diabetesprotokolles</a:t>
            </a:r>
            <a:r>
              <a:rPr lang="de-CH" i="1" dirty="0"/>
              <a:t> wurden eingebaut. Dazu gehört das Nachspritzschema, die Protokollfunktion, Grafische Ansichten und eine Dokumentenablage für *.</a:t>
            </a:r>
            <a:r>
              <a:rPr lang="de-CH" i="1" dirty="0" err="1"/>
              <a:t>pdf</a:t>
            </a:r>
            <a:r>
              <a:rPr lang="de-CH" i="1" dirty="0"/>
              <a:t> Dateien – z.B. Schemas, welche noch in Dokumentenformat verwendet werden.</a:t>
            </a:r>
            <a:endParaRPr lang="de-CH" dirty="0"/>
          </a:p>
        </p:txBody>
      </p:sp>
      <p:sp>
        <p:nvSpPr>
          <p:cNvPr id="61" name="Textplatzhalter 60"/>
          <p:cNvSpPr>
            <a:spLocks noGrp="1"/>
          </p:cNvSpPr>
          <p:nvPr>
            <p:ph type="body" sz="quarter" idx="35"/>
          </p:nvPr>
        </p:nvSpPr>
        <p:spPr/>
        <p:txBody>
          <a:bodyPr>
            <a:normAutofit fontScale="92500"/>
          </a:bodyPr>
          <a:lstStyle/>
          <a:p>
            <a:r>
              <a:rPr lang="de-CH" i="1" dirty="0"/>
              <a:t>Das Schmerzprotokoll wurde generell als separates Modul umgesetzt und ist somit ein- und ausschaltbar.</a:t>
            </a:r>
            <a:endParaRPr lang="de-CH" dirty="0"/>
          </a:p>
        </p:txBody>
      </p:sp>
      <p:sp>
        <p:nvSpPr>
          <p:cNvPr id="62" name="Textplatzhalter 61"/>
          <p:cNvSpPr>
            <a:spLocks noGrp="1"/>
          </p:cNvSpPr>
          <p:nvPr>
            <p:ph type="body" sz="quarter" idx="36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e-CH" i="1" dirty="0"/>
              <a:t>Die Grafiken im Modul Vitalwerte wurden erweitert und mit den jeweiligen Werten und Bemerkungen ausgestattet.</a:t>
            </a:r>
            <a:endParaRPr lang="de-CH" dirty="0"/>
          </a:p>
          <a:p>
            <a:r>
              <a:rPr lang="de-CH" i="1" dirty="0"/>
              <a:t>Die Vitalwerte Grafiken wurden mit einer Legende ausgestattet.</a:t>
            </a:r>
            <a:endParaRPr lang="de-CH" sz="900" dirty="0"/>
          </a:p>
        </p:txBody>
      </p:sp>
      <p:sp>
        <p:nvSpPr>
          <p:cNvPr id="63" name="Textplatzhalter 62"/>
          <p:cNvSpPr>
            <a:spLocks noGrp="1"/>
          </p:cNvSpPr>
          <p:nvPr>
            <p:ph type="body" sz="quarter" idx="37"/>
          </p:nvPr>
        </p:nvSpPr>
        <p:spPr/>
        <p:txBody>
          <a:bodyPr>
            <a:normAutofit fontScale="92500"/>
          </a:bodyPr>
          <a:lstStyle/>
          <a:p>
            <a:r>
              <a:rPr lang="de-CH" i="1" dirty="0"/>
              <a:t>Hoch und Querformat wird nun bei der mehrseitigen Dokumentenerstellung berücksichtigt.</a:t>
            </a:r>
            <a:endParaRPr lang="de-CH" dirty="0"/>
          </a:p>
        </p:txBody>
      </p:sp>
      <p:sp>
        <p:nvSpPr>
          <p:cNvPr id="64" name="Textplatzhalter 63"/>
          <p:cNvSpPr>
            <a:spLocks noGrp="1"/>
          </p:cNvSpPr>
          <p:nvPr>
            <p:ph type="body" sz="quarter" idx="38"/>
          </p:nvPr>
        </p:nvSpPr>
        <p:spPr/>
        <p:txBody>
          <a:bodyPr>
            <a:normAutofit/>
          </a:bodyPr>
          <a:lstStyle/>
          <a:p>
            <a:r>
              <a:rPr lang="de-CH" i="1" dirty="0"/>
              <a:t>Die </a:t>
            </a:r>
            <a:r>
              <a:rPr lang="de-CH" i="1" dirty="0" err="1"/>
              <a:t>Klientenübersicht</a:t>
            </a:r>
            <a:r>
              <a:rPr lang="de-CH" i="1" dirty="0"/>
              <a:t> wurde mit einer Fotofunktion erweitert.</a:t>
            </a:r>
            <a:endParaRPr lang="de-CH" dirty="0"/>
          </a:p>
        </p:txBody>
      </p:sp>
      <p:sp>
        <p:nvSpPr>
          <p:cNvPr id="65" name="Textplatzhalter 64"/>
          <p:cNvSpPr>
            <a:spLocks noGrp="1"/>
          </p:cNvSpPr>
          <p:nvPr>
            <p:ph type="body" sz="quarter" idx="39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CH" i="1" dirty="0"/>
              <a:t>Bei technischen Schwierigkeiten in der App, können nun Konflikte im Hintergrund bessergelöst und die App automatisch neu gestartet werden.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Zusammenfassung</a:t>
            </a:r>
          </a:p>
        </p:txBody>
      </p:sp>
      <p:sp>
        <p:nvSpPr>
          <p:cNvPr id="66" name="Textplatzhalter 6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CH" dirty="0"/>
              <a:t>Auszug </a:t>
            </a:r>
            <a:r>
              <a:rPr lang="de-CH" dirty="0" err="1"/>
              <a:t>Releasenotes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</a:t>
            </a:fld>
            <a:endParaRPr lang="de-DE" dirty="0"/>
          </a:p>
        </p:txBody>
      </p:sp>
      <p:pic>
        <p:nvPicPr>
          <p:cNvPr id="77" name="Grafik 76"/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2F3E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620" y="2139807"/>
            <a:ext cx="459611" cy="525269"/>
          </a:xfrm>
          <a:prstGeom prst="rect">
            <a:avLst/>
          </a:prstGeom>
        </p:spPr>
      </p:pic>
      <p:pic>
        <p:nvPicPr>
          <p:cNvPr id="78" name="Grafik 77"/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2F3E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677" y="4124097"/>
            <a:ext cx="382261" cy="611503"/>
          </a:xfrm>
          <a:prstGeom prst="rect">
            <a:avLst/>
          </a:prstGeom>
        </p:spPr>
      </p:pic>
      <p:pic>
        <p:nvPicPr>
          <p:cNvPr id="80" name="Grafik 7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912" y="4124097"/>
            <a:ext cx="617025" cy="61702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0A2FED7-0F8E-45DC-9944-BC8D6E39B30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613" y="2128491"/>
            <a:ext cx="523240" cy="45783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764B32A-A951-4803-B500-30AB002C319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845" y="4114021"/>
            <a:ext cx="523240" cy="59798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C91708F-1D5F-4285-8C87-B76F8E6FA27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29" y="2131454"/>
            <a:ext cx="459612" cy="45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26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AB09318B-9151-437D-8132-76ED1F2230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61A6D3-FB2B-498A-9347-B47CE409FE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CH" dirty="0"/>
              <a:t>OE Filterung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5100F7F1-E853-4738-B04D-1CCB21B51B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60AE9B4-03FC-4458-A28A-FD940A04B0B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CH" dirty="0"/>
              <a:t>Spesen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FBAEAA23-AF5C-4BA3-979E-D5BF297220E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0CB4B3F-C5BB-4498-9F5D-AACACE230B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CH" dirty="0"/>
              <a:t>Deaktivierung </a:t>
            </a:r>
            <a:r>
              <a:rPr lang="de-CH" dirty="0" err="1"/>
              <a:t>Swipe</a:t>
            </a:r>
            <a:endParaRPr lang="de-CH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A8951D71-3993-4A88-8448-AB6DE97FF5C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E24A2D3-DE5D-4D9B-A634-FDABF55E9C6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de-CH" dirty="0"/>
              <a:t>Hinweise beim Klient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AB02DEC2-F452-40EC-BCFD-7D34A02EB37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B771A609-E41D-4B85-8F47-30C6AB32671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CH" dirty="0"/>
              <a:t>Usability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8E50A3AA-C592-48FA-B78E-3A5F7DC031B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/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BCF11EC-ACA3-4B48-88ED-1DCC04F55EA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de-CH" dirty="0"/>
              <a:t>Technische </a:t>
            </a:r>
            <a:r>
              <a:rPr lang="de-CH" dirty="0" err="1"/>
              <a:t>Bugfixes</a:t>
            </a:r>
            <a:endParaRPr lang="de-CH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EE65FE47-3B40-4C49-A5BA-63AD1FF0163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CH" i="1" dirty="0"/>
              <a:t>Die Benutzer unterwegs im Heute Modul werden nach OE Berechtigungen in der Spitex Administration gefiltert.</a:t>
            </a:r>
            <a:endParaRPr lang="de-CH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B01D0289-4D67-49B2-BD59-2FECBC0825B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de-CH" i="1" dirty="0"/>
              <a:t>Die Spesen werden nun bei nicht verrechenbaren Positionen ohne Klienten gespeichert.</a:t>
            </a:r>
            <a:endParaRPr lang="de-CH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AB990D0C-72BC-4E68-8EC4-B4E24307F6A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CH" i="1" dirty="0"/>
              <a:t>Die neue Wischfunktion kann nun mittels Mobile Manager Einstellung ausgeschaltet werden.</a:t>
            </a:r>
            <a:endParaRPr lang="de-CH" dirty="0"/>
          </a:p>
          <a:p>
            <a:endParaRPr lang="de-CH" dirty="0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86ED1534-8C8E-4722-9586-A1996A00B1DF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CH" i="1" dirty="0"/>
              <a:t>Die besonderen Hinweise der Pflegeplanung sind nun auch in der </a:t>
            </a:r>
            <a:r>
              <a:rPr lang="de-CH" i="1" dirty="0" err="1"/>
              <a:t>Klientenübersicht</a:t>
            </a:r>
            <a:r>
              <a:rPr lang="de-CH" i="1" dirty="0"/>
              <a:t> aufklapp- und einsehbar.</a:t>
            </a:r>
            <a:endParaRPr lang="de-CH" dirty="0"/>
          </a:p>
          <a:p>
            <a:endParaRPr lang="de-CH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A3FB82F6-E2A3-4BCB-B89F-BAC424C4AA1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de-CH" i="1" dirty="0"/>
              <a:t>Die Usability für Modulaktualisierungen in der App wurde verbessert.</a:t>
            </a:r>
            <a:endParaRPr lang="de-CH" dirty="0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7350DC39-7044-4068-B49F-B1E42A064BB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de-CH" dirty="0"/>
              <a:t>Die gemeldeten Bugs wurden korrigiert.</a:t>
            </a:r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73F4DEB3-2894-4613-8E30-3167123A8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Zusammenfassung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A4F28F4C-D69D-44A9-8EC0-F599552D54F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CH" dirty="0"/>
              <a:t>Auszug </a:t>
            </a:r>
            <a:r>
              <a:rPr lang="de-CH" dirty="0" err="1"/>
              <a:t>Releasenotes</a:t>
            </a:r>
            <a:endParaRPr lang="de-CH" dirty="0"/>
          </a:p>
        </p:txBody>
      </p:sp>
      <p:sp>
        <p:nvSpPr>
          <p:cNvPr id="22" name="Foliennummernplatzhalter 21">
            <a:extLst>
              <a:ext uri="{FF2B5EF4-FFF2-40B4-BE49-F238E27FC236}">
                <a16:creationId xmlns:a16="http://schemas.microsoft.com/office/drawing/2014/main" id="{AEB75099-A5AF-40F0-B0AC-CA519FAD8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427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Vielen dank für den besuch und viel spass mit der neuen mobilen </a:t>
            </a:r>
            <a:r>
              <a:rPr lang="de-CH" dirty="0" err="1"/>
              <a:t>app</a:t>
            </a:r>
            <a:r>
              <a:rPr lang="de-CH" dirty="0"/>
              <a:t>!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10" name="Inhaltsplatzhalt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4" y="3390496"/>
            <a:ext cx="47625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0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xus">
  <a:themeElements>
    <a:clrScheme name="Nexu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2293A"/>
      </a:accent1>
      <a:accent2>
        <a:srgbClr val="2F3E66"/>
      </a:accent2>
      <a:accent3>
        <a:srgbClr val="E8ECF0"/>
      </a:accent3>
      <a:accent4>
        <a:srgbClr val="F6F7F9"/>
      </a:accent4>
      <a:accent5>
        <a:srgbClr val="B80F2E"/>
      </a:accent5>
      <a:accent6>
        <a:srgbClr val="FFFFFF"/>
      </a:accent6>
      <a:hlink>
        <a:srgbClr val="703DD7"/>
      </a:hlink>
      <a:folHlink>
        <a:srgbClr val="9974E2"/>
      </a:folHlink>
    </a:clrScheme>
    <a:fontScheme name="NEXUS">
      <a:majorFont>
        <a:latin typeface="HelveticaNeue LT 55 Roman"/>
        <a:ea typeface=""/>
        <a:cs typeface=""/>
      </a:majorFont>
      <a:minorFont>
        <a:latin typeface="HelveticaNeue LT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X_PPT-Vorlage_SCHWEIZ-08-2020.potx" id="{D17D32ED-6804-4A47-819F-E0A984B4BB03}" vid="{77F1C330-1F90-4583-8CA6-3A94C6C22A2F}"/>
    </a:ext>
  </a:extLst>
</a:theme>
</file>

<file path=ppt/theme/theme2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NX_PPT-Vorlage_SCHWEIZ-08-2020</Template>
  <TotalTime>0</TotalTime>
  <Words>294</Words>
  <Application>Microsoft Office PowerPoint</Application>
  <PresentationFormat>Benutzerdefiniert</PresentationFormat>
  <Paragraphs>51</Paragraphs>
  <Slides>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4" baseType="lpstr">
      <vt:lpstr>Arial</vt:lpstr>
      <vt:lpstr>Helvetica 55 Roman</vt:lpstr>
      <vt:lpstr>Helvetica Neue</vt:lpstr>
      <vt:lpstr>Helvetica Neue LT 55 Roman</vt:lpstr>
      <vt:lpstr>HelveticaNeue LT 43 LightEx</vt:lpstr>
      <vt:lpstr>HelveticaNeue LT 55 Roman</vt:lpstr>
      <vt:lpstr>HelveticaNeueLT Pro 55 Roman</vt:lpstr>
      <vt:lpstr>nexus</vt:lpstr>
      <vt:lpstr>Schulung der version 25.0</vt:lpstr>
      <vt:lpstr>Version 2025.0</vt:lpstr>
      <vt:lpstr>Nexus mobile</vt:lpstr>
      <vt:lpstr>Zusammenfassung</vt:lpstr>
      <vt:lpstr>Zusammenfassung</vt:lpstr>
      <vt:lpstr>PowerPoint-Präsentation</vt:lpstr>
    </vt:vector>
  </TitlesOfParts>
  <Company>Nexus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Vorgehen bei der Präsentationserstellung</dc:title>
  <dc:creator>Sara Lauber</dc:creator>
  <cp:lastModifiedBy>Joel Stocker</cp:lastModifiedBy>
  <cp:revision>38</cp:revision>
  <dcterms:created xsi:type="dcterms:W3CDTF">2022-04-12T12:23:42Z</dcterms:created>
  <dcterms:modified xsi:type="dcterms:W3CDTF">2026-07-23T11:37:46Z</dcterms:modified>
</cp:coreProperties>
</file>