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3" r:id="rId1"/>
  </p:sldMasterIdLst>
  <p:notesMasterIdLst>
    <p:notesMasterId r:id="rId23"/>
  </p:notesMasterIdLst>
  <p:handoutMasterIdLst>
    <p:handoutMasterId r:id="rId24"/>
  </p:handoutMasterIdLst>
  <p:sldIdLst>
    <p:sldId id="257" r:id="rId2"/>
    <p:sldId id="359" r:id="rId3"/>
    <p:sldId id="402" r:id="rId4"/>
    <p:sldId id="434" r:id="rId5"/>
    <p:sldId id="404" r:id="rId6"/>
    <p:sldId id="405" r:id="rId7"/>
    <p:sldId id="435" r:id="rId8"/>
    <p:sldId id="408" r:id="rId9"/>
    <p:sldId id="436" r:id="rId10"/>
    <p:sldId id="437" r:id="rId11"/>
    <p:sldId id="438" r:id="rId12"/>
    <p:sldId id="439" r:id="rId13"/>
    <p:sldId id="440" r:id="rId14"/>
    <p:sldId id="441" r:id="rId15"/>
    <p:sldId id="416" r:id="rId16"/>
    <p:sldId id="442" r:id="rId17"/>
    <p:sldId id="443" r:id="rId18"/>
    <p:sldId id="444" r:id="rId19"/>
    <p:sldId id="445" r:id="rId20"/>
    <p:sldId id="446" r:id="rId21"/>
    <p:sldId id="447" r:id="rId22"/>
  </p:sldIdLst>
  <p:sldSz cx="12190413"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46">
          <p15:clr>
            <a:srgbClr val="A4A3A4"/>
          </p15:clr>
        </p15:guide>
        <p15:guide id="2" orient="horz" pos="998">
          <p15:clr>
            <a:srgbClr val="A4A3A4"/>
          </p15:clr>
        </p15:guide>
        <p15:guide id="3" pos="4180" userDrawn="1">
          <p15:clr>
            <a:srgbClr val="A4A3A4"/>
          </p15:clr>
        </p15:guide>
        <p15:guide id="4" pos="3477" userDrawn="1">
          <p15:clr>
            <a:srgbClr val="A4A3A4"/>
          </p15:clr>
        </p15:guide>
        <p15:guide id="5" pos="7241" userDrawn="1">
          <p15:clr>
            <a:srgbClr val="A4A3A4"/>
          </p15:clr>
        </p15:guide>
        <p15:guide id="6" pos="528" userDrawn="1">
          <p15:clr>
            <a:srgbClr val="A4A3A4"/>
          </p15:clr>
        </p15:guide>
        <p15:guide id="7" orient="horz" pos="397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 Lauber" initials="SL" lastIdx="1" clrIdx="0">
    <p:extLst>
      <p:ext uri="{19B8F6BF-5375-455C-9EA6-DF929625EA0E}">
        <p15:presenceInfo xmlns:p15="http://schemas.microsoft.com/office/powerpoint/2012/main" userId="S-1-5-21-109572374-3808682468-3367651302-375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D9D9D9"/>
    <a:srgbClr val="2F3E66"/>
    <a:srgbClr val="E2E2E2"/>
    <a:srgbClr val="E7ECF0"/>
    <a:srgbClr val="E8ECF0"/>
    <a:srgbClr val="BC0E1C"/>
    <a:srgbClr val="23283D"/>
    <a:srgbClr val="804553"/>
    <a:srgbClr val="22293A"/>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45" autoAdjust="0"/>
    <p:restoredTop sz="85333" autoAdjust="0"/>
  </p:normalViewPr>
  <p:slideViewPr>
    <p:cSldViewPr snapToGrid="0" snapToObjects="1" showGuides="1">
      <p:cViewPr varScale="1">
        <p:scale>
          <a:sx n="116" d="100"/>
          <a:sy n="116" d="100"/>
        </p:scale>
        <p:origin x="216" y="108"/>
      </p:cViewPr>
      <p:guideLst>
        <p:guide orient="horz" pos="1146"/>
        <p:guide orient="horz" pos="998"/>
        <p:guide pos="4180"/>
        <p:guide pos="3477"/>
        <p:guide pos="7241"/>
        <p:guide pos="528"/>
        <p:guide orient="horz" pos="3974"/>
      </p:guideLst>
    </p:cSldViewPr>
  </p:slideViewPr>
  <p:outlineViewPr>
    <p:cViewPr>
      <p:scale>
        <a:sx n="33" d="100"/>
        <a:sy n="33" d="100"/>
      </p:scale>
      <p:origin x="0" y="-4230"/>
    </p:cViewPr>
  </p:outlineViewPr>
  <p:notesTextViewPr>
    <p:cViewPr>
      <p:scale>
        <a:sx n="3" d="2"/>
        <a:sy n="3" d="2"/>
      </p:scale>
      <p:origin x="0" y="0"/>
    </p:cViewPr>
  </p:notesTextViewPr>
  <p:notesViewPr>
    <p:cSldViewPr snapToGrid="0" snapToObjects="1" showGuides="1">
      <p:cViewPr>
        <p:scale>
          <a:sx n="100" d="100"/>
          <a:sy n="100" d="100"/>
        </p:scale>
        <p:origin x="2832" y="-35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bwMode="gray">
          <a:xfrm>
            <a:off x="0" y="0"/>
            <a:ext cx="2971800" cy="457200"/>
          </a:xfrm>
          <a:prstGeom prst="rect">
            <a:avLst/>
          </a:prstGeom>
        </p:spPr>
        <p:txBody>
          <a:bodyPr vert="horz" lIns="91440" tIns="45720" rIns="91440" bIns="45720" rtlCol="0"/>
          <a:lstStyle>
            <a:lvl1pPr algn="l">
              <a:defRPr sz="1200"/>
            </a:lvl1pPr>
          </a:lstStyle>
          <a:p>
            <a:endParaRPr lang="de-DE" sz="1000"/>
          </a:p>
        </p:txBody>
      </p:sp>
      <p:sp>
        <p:nvSpPr>
          <p:cNvPr id="3" name="Datumsplatzhalter 2"/>
          <p:cNvSpPr>
            <a:spLocks noGrp="1"/>
          </p:cNvSpPr>
          <p:nvPr>
            <p:ph type="dt" sz="quarter" idx="1"/>
          </p:nvPr>
        </p:nvSpPr>
        <p:spPr bwMode="gray">
          <a:xfrm>
            <a:off x="3884613" y="0"/>
            <a:ext cx="2971800" cy="457200"/>
          </a:xfrm>
          <a:prstGeom prst="rect">
            <a:avLst/>
          </a:prstGeom>
        </p:spPr>
        <p:txBody>
          <a:bodyPr vert="horz" lIns="91440" tIns="45720" rIns="91440" bIns="45720" rtlCol="0"/>
          <a:lstStyle>
            <a:lvl1pPr algn="r">
              <a:defRPr sz="1200"/>
            </a:lvl1pPr>
          </a:lstStyle>
          <a:p>
            <a:fld id="{A7E4A100-ADA8-40D8-9833-2B6F6E1407FF}" type="datetimeFigureOut">
              <a:rPr lang="de-DE" sz="1000" smtClean="0"/>
              <a:t>21.06.2023</a:t>
            </a:fld>
            <a:endParaRPr lang="de-DE" sz="1000"/>
          </a:p>
        </p:txBody>
      </p:sp>
      <p:sp>
        <p:nvSpPr>
          <p:cNvPr id="4" name="Fußzeilenplatzhalter 3"/>
          <p:cNvSpPr>
            <a:spLocks noGrp="1"/>
          </p:cNvSpPr>
          <p:nvPr>
            <p:ph type="ftr" sz="quarter" idx="2"/>
          </p:nvPr>
        </p:nvSpPr>
        <p:spPr bwMode="gray">
          <a:xfrm>
            <a:off x="0" y="8685213"/>
            <a:ext cx="2971800" cy="457200"/>
          </a:xfrm>
          <a:prstGeom prst="rect">
            <a:avLst/>
          </a:prstGeom>
        </p:spPr>
        <p:txBody>
          <a:bodyPr vert="horz" lIns="91440" tIns="45720" rIns="91440" bIns="45720" rtlCol="0" anchor="b"/>
          <a:lstStyle>
            <a:lvl1pPr algn="l">
              <a:defRPr sz="1200"/>
            </a:lvl1pPr>
          </a:lstStyle>
          <a:p>
            <a:endParaRPr lang="de-DE" sz="1000"/>
          </a:p>
        </p:txBody>
      </p:sp>
      <p:sp>
        <p:nvSpPr>
          <p:cNvPr id="5" name="Foliennummernplatzhalter 4"/>
          <p:cNvSpPr>
            <a:spLocks noGrp="1"/>
          </p:cNvSpPr>
          <p:nvPr>
            <p:ph type="sldNum" sz="quarter" idx="3"/>
          </p:nvPr>
        </p:nvSpPr>
        <p:spPr bwMode="gray">
          <a:xfrm>
            <a:off x="3884613" y="8685213"/>
            <a:ext cx="2971800" cy="457200"/>
          </a:xfrm>
          <a:prstGeom prst="rect">
            <a:avLst/>
          </a:prstGeom>
        </p:spPr>
        <p:txBody>
          <a:bodyPr vert="horz" lIns="91440" tIns="45720" rIns="91440" bIns="45720" rtlCol="0" anchor="b"/>
          <a:lstStyle>
            <a:lvl1pPr algn="r">
              <a:defRPr sz="1200"/>
            </a:lvl1pPr>
          </a:lstStyle>
          <a:p>
            <a:fld id="{B41BF972-34A1-48A3-9669-6D737DCAFFF5}" type="slidenum">
              <a:rPr lang="de-DE" sz="1000" smtClean="0"/>
              <a:t>‹Nr.›</a:t>
            </a:fld>
            <a:endParaRPr lang="de-DE" sz="1000"/>
          </a:p>
        </p:txBody>
      </p:sp>
    </p:spTree>
    <p:extLst>
      <p:ext uri="{BB962C8B-B14F-4D97-AF65-F5344CB8AC3E}">
        <p14:creationId xmlns:p14="http://schemas.microsoft.com/office/powerpoint/2010/main" val="21061066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bwMode="gray">
          <a:xfrm>
            <a:off x="0" y="0"/>
            <a:ext cx="2971800" cy="457200"/>
          </a:xfrm>
          <a:prstGeom prst="rect">
            <a:avLst/>
          </a:prstGeom>
        </p:spPr>
        <p:txBody>
          <a:bodyPr vert="horz" lIns="91440" tIns="45720" rIns="91440" bIns="45720" rtlCol="0"/>
          <a:lstStyle>
            <a:lvl1pPr algn="l">
              <a:defRPr sz="1000"/>
            </a:lvl1pPr>
          </a:lstStyle>
          <a:p>
            <a:endParaRPr lang="de-DE" dirty="0"/>
          </a:p>
        </p:txBody>
      </p:sp>
      <p:sp>
        <p:nvSpPr>
          <p:cNvPr id="3" name="Datumsplatzhalter 2"/>
          <p:cNvSpPr>
            <a:spLocks noGrp="1"/>
          </p:cNvSpPr>
          <p:nvPr>
            <p:ph type="dt" idx="1"/>
          </p:nvPr>
        </p:nvSpPr>
        <p:spPr bwMode="gray">
          <a:xfrm>
            <a:off x="3884613" y="0"/>
            <a:ext cx="2971800" cy="457200"/>
          </a:xfrm>
          <a:prstGeom prst="rect">
            <a:avLst/>
          </a:prstGeom>
        </p:spPr>
        <p:txBody>
          <a:bodyPr vert="horz" lIns="91440" tIns="45720" rIns="91440" bIns="45720" rtlCol="0"/>
          <a:lstStyle>
            <a:lvl1pPr algn="r">
              <a:defRPr sz="1000"/>
            </a:lvl1pPr>
          </a:lstStyle>
          <a:p>
            <a:fld id="{F981D06A-F6D1-479A-A566-715A0CE36CD1}" type="datetimeFigureOut">
              <a:rPr lang="de-DE" smtClean="0"/>
              <a:pPr/>
              <a:t>21.06.2023</a:t>
            </a:fld>
            <a:endParaRPr lang="de-DE"/>
          </a:p>
        </p:txBody>
      </p:sp>
      <p:sp>
        <p:nvSpPr>
          <p:cNvPr id="4" name="Folienbildplatzhalter 3"/>
          <p:cNvSpPr>
            <a:spLocks noGrp="1" noRot="1" noChangeAspect="1"/>
          </p:cNvSpPr>
          <p:nvPr>
            <p:ph type="sldImg" idx="2"/>
          </p:nvPr>
        </p:nvSpPr>
        <p:spPr bwMode="gray">
          <a:xfrm>
            <a:off x="382588" y="685800"/>
            <a:ext cx="6092825" cy="3429000"/>
          </a:xfrm>
          <a:prstGeom prst="rect">
            <a:avLst/>
          </a:prstGeom>
          <a:noFill/>
          <a:ln w="6350">
            <a:solidFill>
              <a:schemeClr val="bg1">
                <a:lumMod val="85000"/>
              </a:schemeClr>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bwMode="gray">
          <a:xfrm>
            <a:off x="382587" y="4343400"/>
            <a:ext cx="6092825" cy="4114800"/>
          </a:xfrm>
          <a:prstGeom prst="rect">
            <a:avLst/>
          </a:prstGeom>
        </p:spPr>
        <p:txBody>
          <a:bodyPr vert="horz" lIns="91440" tIns="45720" rIns="91440" bIns="4572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bwMode="gray">
          <a:xfrm>
            <a:off x="0" y="8685213"/>
            <a:ext cx="2971800" cy="457200"/>
          </a:xfrm>
          <a:prstGeom prst="rect">
            <a:avLst/>
          </a:prstGeom>
        </p:spPr>
        <p:txBody>
          <a:bodyPr vert="horz" lIns="91440" tIns="45720" rIns="91440" bIns="45720" rtlCol="0" anchor="b"/>
          <a:lstStyle>
            <a:lvl1pPr algn="l">
              <a:defRPr sz="1000"/>
            </a:lvl1pPr>
          </a:lstStyle>
          <a:p>
            <a:endParaRPr lang="de-DE"/>
          </a:p>
        </p:txBody>
      </p:sp>
      <p:sp>
        <p:nvSpPr>
          <p:cNvPr id="7" name="Foliennummernplatzhalter 6"/>
          <p:cNvSpPr>
            <a:spLocks noGrp="1"/>
          </p:cNvSpPr>
          <p:nvPr>
            <p:ph type="sldNum" sz="quarter" idx="5"/>
          </p:nvPr>
        </p:nvSpPr>
        <p:spPr bwMode="gray">
          <a:xfrm>
            <a:off x="3884613" y="8685213"/>
            <a:ext cx="2971800" cy="457200"/>
          </a:xfrm>
          <a:prstGeom prst="rect">
            <a:avLst/>
          </a:prstGeom>
        </p:spPr>
        <p:txBody>
          <a:bodyPr vert="horz" lIns="91440" tIns="45720" rIns="91440" bIns="45720" rtlCol="0" anchor="b"/>
          <a:lstStyle>
            <a:lvl1pPr algn="r">
              <a:defRPr sz="1000"/>
            </a:lvl1pPr>
          </a:lstStyle>
          <a:p>
            <a:fld id="{EB3C7298-7484-406B-A720-81854D6B4D4D}" type="slidenum">
              <a:rPr lang="de-DE" smtClean="0"/>
              <a:pPr/>
              <a:t>‹Nr.›</a:t>
            </a:fld>
            <a:endParaRPr lang="de-DE"/>
          </a:p>
        </p:txBody>
      </p:sp>
    </p:spTree>
    <p:extLst>
      <p:ext uri="{BB962C8B-B14F-4D97-AF65-F5344CB8AC3E}">
        <p14:creationId xmlns:p14="http://schemas.microsoft.com/office/powerpoint/2010/main" val="3120945873"/>
      </p:ext>
    </p:extLst>
  </p:cSld>
  <p:clrMap bg1="lt1" tx1="dk1" bg2="lt2" tx2="dk2" accent1="accent1" accent2="accent2" accent3="accent3" accent4="accent4" accent5="accent5" accent6="accent6" hlink="hlink" folHlink="folHlink"/>
  <p:notesStyle>
    <a:lvl1pPr marL="0" indent="0" algn="l" defTabSz="914400" rtl="0" eaLnBrk="1" latinLnBrk="0" hangingPunct="1">
      <a:spcBef>
        <a:spcPts val="0"/>
      </a:spcBef>
      <a:spcAft>
        <a:spcPts val="600"/>
      </a:spcAft>
      <a:defRPr sz="1800" kern="1200">
        <a:solidFill>
          <a:schemeClr val="tx1"/>
        </a:solidFill>
        <a:latin typeface="+mn-lt"/>
        <a:ea typeface="+mn-ea"/>
        <a:cs typeface="+mn-cs"/>
      </a:defRPr>
    </a:lvl1pPr>
    <a:lvl2pPr marL="0" indent="0" algn="l" defTabSz="914400" rtl="0" eaLnBrk="1" latinLnBrk="0" hangingPunct="1">
      <a:spcBef>
        <a:spcPts val="0"/>
      </a:spcBef>
      <a:spcAft>
        <a:spcPts val="600"/>
      </a:spcAft>
      <a:defRPr sz="1000" kern="1200">
        <a:solidFill>
          <a:schemeClr val="tx1"/>
        </a:solidFill>
        <a:latin typeface="+mn-lt"/>
        <a:ea typeface="+mn-ea"/>
        <a:cs typeface="+mn-cs"/>
      </a:defRPr>
    </a:lvl2pPr>
    <a:lvl3pPr marL="171450" indent="-171450" algn="l" defTabSz="914400" rtl="0" eaLnBrk="1" latinLnBrk="0" hangingPunct="1">
      <a:spcBef>
        <a:spcPts val="0"/>
      </a:spcBef>
      <a:spcAft>
        <a:spcPts val="600"/>
      </a:spcAft>
      <a:buClr>
        <a:schemeClr val="accent2"/>
      </a:buClr>
      <a:buFont typeface="Helvetica Neue" panose="02000A03050000020004" pitchFamily="2" charset="0"/>
      <a:buChar char="+"/>
      <a:defRPr sz="1000" kern="1200">
        <a:solidFill>
          <a:schemeClr val="tx1"/>
        </a:solidFill>
        <a:latin typeface="+mn-lt"/>
        <a:ea typeface="+mn-ea"/>
        <a:cs typeface="+mn-cs"/>
      </a:defRPr>
    </a:lvl3pPr>
    <a:lvl4pPr marL="171450" indent="-171450" algn="l" defTabSz="914400" rtl="0" eaLnBrk="1" latinLnBrk="0" hangingPunct="1">
      <a:spcBef>
        <a:spcPts val="0"/>
      </a:spcBef>
      <a:spcAft>
        <a:spcPts val="600"/>
      </a:spcAft>
      <a:buClr>
        <a:schemeClr val="accent2"/>
      </a:buClr>
      <a:buFont typeface="Helvetica Neue" panose="02000A03050000020004" pitchFamily="2" charset="0"/>
      <a:buChar char="+"/>
      <a:defRPr sz="1000" kern="1200">
        <a:solidFill>
          <a:schemeClr val="tx1"/>
        </a:solidFill>
        <a:latin typeface="+mn-lt"/>
        <a:ea typeface="+mn-ea"/>
        <a:cs typeface="+mn-cs"/>
      </a:defRPr>
    </a:lvl4pPr>
    <a:lvl5pPr marL="171450" indent="-171450" algn="l" defTabSz="914400" rtl="0" eaLnBrk="1" latinLnBrk="0" hangingPunct="1">
      <a:spcBef>
        <a:spcPts val="0"/>
      </a:spcBef>
      <a:spcAft>
        <a:spcPts val="600"/>
      </a:spcAft>
      <a:buClr>
        <a:schemeClr val="accent2"/>
      </a:buClr>
      <a:buFont typeface="Helvetica Neue" panose="02000A03050000020004" pitchFamily="2" charset="0"/>
      <a:buChar char="+"/>
      <a:defRPr sz="1000" kern="1200">
        <a:solidFill>
          <a:schemeClr val="tx1"/>
        </a:solidFill>
        <a:latin typeface="+mn-lt"/>
        <a:ea typeface="+mn-ea"/>
        <a:cs typeface="+mn-cs"/>
      </a:defRPr>
    </a:lvl5pPr>
    <a:lvl6pPr marL="171450" indent="-171450" algn="l" defTabSz="914400" rtl="0" eaLnBrk="1" latinLnBrk="0" hangingPunct="1">
      <a:spcBef>
        <a:spcPts val="0"/>
      </a:spcBef>
      <a:spcAft>
        <a:spcPts val="600"/>
      </a:spcAft>
      <a:buClr>
        <a:schemeClr val="accent2"/>
      </a:buClr>
      <a:buFont typeface="Helvetica Neue" panose="02000A03050000020004" pitchFamily="2" charset="0"/>
      <a:buChar char="+"/>
      <a:defRPr sz="1000" kern="1200">
        <a:solidFill>
          <a:schemeClr val="tx1"/>
        </a:solidFill>
        <a:latin typeface="+mn-lt"/>
        <a:ea typeface="+mn-ea"/>
        <a:cs typeface="+mn-cs"/>
      </a:defRPr>
    </a:lvl6pPr>
    <a:lvl7pPr marL="171450" indent="-171450" algn="l" defTabSz="914400" rtl="0" eaLnBrk="1" latinLnBrk="0" hangingPunct="1">
      <a:spcBef>
        <a:spcPts val="0"/>
      </a:spcBef>
      <a:spcAft>
        <a:spcPts val="600"/>
      </a:spcAft>
      <a:buClr>
        <a:schemeClr val="accent2"/>
      </a:buClr>
      <a:buFont typeface="Helvetica Neue" panose="02000A03050000020004" pitchFamily="2" charset="0"/>
      <a:buChar char="+"/>
      <a:defRPr sz="1000" kern="1200">
        <a:solidFill>
          <a:schemeClr val="tx1"/>
        </a:solidFill>
        <a:latin typeface="+mn-lt"/>
        <a:ea typeface="+mn-ea"/>
        <a:cs typeface="+mn-cs"/>
      </a:defRPr>
    </a:lvl7pPr>
    <a:lvl8pPr marL="171450" indent="-171450" algn="l" defTabSz="914400" rtl="0" eaLnBrk="1" latinLnBrk="0" hangingPunct="1">
      <a:spcBef>
        <a:spcPts val="0"/>
      </a:spcBef>
      <a:spcAft>
        <a:spcPts val="600"/>
      </a:spcAft>
      <a:buClr>
        <a:schemeClr val="accent2"/>
      </a:buClr>
      <a:buFont typeface="Helvetica Neue" panose="02000A03050000020004" pitchFamily="2" charset="0"/>
      <a:buChar char="+"/>
      <a:defRPr sz="1000" kern="1200">
        <a:solidFill>
          <a:schemeClr val="tx1"/>
        </a:solidFill>
        <a:latin typeface="+mn-lt"/>
        <a:ea typeface="+mn-ea"/>
        <a:cs typeface="+mn-cs"/>
      </a:defRPr>
    </a:lvl8pPr>
    <a:lvl9pPr marL="171450" indent="-171450" algn="l" defTabSz="914400" rtl="0" eaLnBrk="1" latinLnBrk="0" hangingPunct="1">
      <a:spcBef>
        <a:spcPts val="0"/>
      </a:spcBef>
      <a:spcAft>
        <a:spcPts val="600"/>
      </a:spcAft>
      <a:buClr>
        <a:schemeClr val="accent2"/>
      </a:buClr>
      <a:buFont typeface="Helvetica Neue" panose="02000A03050000020004" pitchFamily="2" charset="0"/>
      <a:buChar char="+"/>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Titelfolie bereits während der Einwahl der Teilnehmer anzeigen, in dem die Bildschirmübertragung gestartet und dann sofort pausiert wird! </a:t>
            </a:r>
          </a:p>
        </p:txBody>
      </p:sp>
      <p:sp>
        <p:nvSpPr>
          <p:cNvPr id="4" name="Foliennummernplatzhalter 3"/>
          <p:cNvSpPr>
            <a:spLocks noGrp="1"/>
          </p:cNvSpPr>
          <p:nvPr>
            <p:ph type="sldNum" sz="quarter" idx="10"/>
          </p:nvPr>
        </p:nvSpPr>
        <p:spPr/>
        <p:txBody>
          <a:bodyPr/>
          <a:lstStyle/>
          <a:p>
            <a:fld id="{EB3C7298-7484-406B-A720-81854D6B4D4D}" type="slidenum">
              <a:rPr lang="de-DE" smtClean="0"/>
              <a:pPr/>
              <a:t>1</a:t>
            </a:fld>
            <a:endParaRPr lang="de-DE"/>
          </a:p>
        </p:txBody>
      </p:sp>
    </p:spTree>
    <p:extLst>
      <p:ext uri="{BB962C8B-B14F-4D97-AF65-F5344CB8AC3E}">
        <p14:creationId xmlns:p14="http://schemas.microsoft.com/office/powerpoint/2010/main" val="3822844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EB3C7298-7484-406B-A720-81854D6B4D4D}" type="slidenum">
              <a:rPr lang="de-DE" smtClean="0"/>
              <a:pPr/>
              <a:t>2</a:t>
            </a:fld>
            <a:endParaRPr lang="de-DE"/>
          </a:p>
        </p:txBody>
      </p:sp>
    </p:spTree>
    <p:extLst>
      <p:ext uri="{BB962C8B-B14F-4D97-AF65-F5344CB8AC3E}">
        <p14:creationId xmlns:p14="http://schemas.microsoft.com/office/powerpoint/2010/main" val="4255214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3</a:t>
            </a:fld>
            <a:endParaRPr lang="de-DE"/>
          </a:p>
        </p:txBody>
      </p:sp>
    </p:spTree>
    <p:extLst>
      <p:ext uri="{BB962C8B-B14F-4D97-AF65-F5344CB8AC3E}">
        <p14:creationId xmlns:p14="http://schemas.microsoft.com/office/powerpoint/2010/main" val="4013038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4</a:t>
            </a:fld>
            <a:endParaRPr lang="de-DE"/>
          </a:p>
        </p:txBody>
      </p:sp>
    </p:spTree>
    <p:extLst>
      <p:ext uri="{BB962C8B-B14F-4D97-AF65-F5344CB8AC3E}">
        <p14:creationId xmlns:p14="http://schemas.microsoft.com/office/powerpoint/2010/main" val="2266670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5</a:t>
            </a:fld>
            <a:endParaRPr lang="de-DE"/>
          </a:p>
        </p:txBody>
      </p:sp>
    </p:spTree>
    <p:extLst>
      <p:ext uri="{BB962C8B-B14F-4D97-AF65-F5344CB8AC3E}">
        <p14:creationId xmlns:p14="http://schemas.microsoft.com/office/powerpoint/2010/main" val="347459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6</a:t>
            </a:fld>
            <a:endParaRPr lang="de-DE"/>
          </a:p>
        </p:txBody>
      </p:sp>
    </p:spTree>
    <p:extLst>
      <p:ext uri="{BB962C8B-B14F-4D97-AF65-F5344CB8AC3E}">
        <p14:creationId xmlns:p14="http://schemas.microsoft.com/office/powerpoint/2010/main" val="1056036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7</a:t>
            </a:fld>
            <a:endParaRPr lang="de-DE"/>
          </a:p>
        </p:txBody>
      </p:sp>
    </p:spTree>
    <p:extLst>
      <p:ext uri="{BB962C8B-B14F-4D97-AF65-F5344CB8AC3E}">
        <p14:creationId xmlns:p14="http://schemas.microsoft.com/office/powerpoint/2010/main" val="3848907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8</a:t>
            </a:fld>
            <a:endParaRPr lang="de-DE"/>
          </a:p>
        </p:txBody>
      </p:sp>
    </p:spTree>
    <p:extLst>
      <p:ext uri="{BB962C8B-B14F-4D97-AF65-F5344CB8AC3E}">
        <p14:creationId xmlns:p14="http://schemas.microsoft.com/office/powerpoint/2010/main" val="4009719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9</a:t>
            </a:fld>
            <a:endParaRPr lang="de-DE"/>
          </a:p>
        </p:txBody>
      </p:sp>
    </p:spTree>
    <p:extLst>
      <p:ext uri="{BB962C8B-B14F-4D97-AF65-F5344CB8AC3E}">
        <p14:creationId xmlns:p14="http://schemas.microsoft.com/office/powerpoint/2010/main" val="1229982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10</a:t>
            </a:fld>
            <a:endParaRPr lang="de-DE"/>
          </a:p>
        </p:txBody>
      </p:sp>
    </p:spTree>
    <p:extLst>
      <p:ext uri="{BB962C8B-B14F-4D97-AF65-F5344CB8AC3E}">
        <p14:creationId xmlns:p14="http://schemas.microsoft.com/office/powerpoint/2010/main" val="628606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11</a:t>
            </a:fld>
            <a:endParaRPr lang="de-DE"/>
          </a:p>
        </p:txBody>
      </p:sp>
    </p:spTree>
    <p:extLst>
      <p:ext uri="{BB962C8B-B14F-4D97-AF65-F5344CB8AC3E}">
        <p14:creationId xmlns:p14="http://schemas.microsoft.com/office/powerpoint/2010/main" val="1897894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12</a:t>
            </a:fld>
            <a:endParaRPr lang="de-DE"/>
          </a:p>
        </p:txBody>
      </p:sp>
    </p:spTree>
    <p:extLst>
      <p:ext uri="{BB962C8B-B14F-4D97-AF65-F5344CB8AC3E}">
        <p14:creationId xmlns:p14="http://schemas.microsoft.com/office/powerpoint/2010/main" val="3469499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13</a:t>
            </a:fld>
            <a:endParaRPr lang="de-DE"/>
          </a:p>
        </p:txBody>
      </p:sp>
    </p:spTree>
    <p:extLst>
      <p:ext uri="{BB962C8B-B14F-4D97-AF65-F5344CB8AC3E}">
        <p14:creationId xmlns:p14="http://schemas.microsoft.com/office/powerpoint/2010/main" val="19987968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14</a:t>
            </a:fld>
            <a:endParaRPr lang="de-DE"/>
          </a:p>
        </p:txBody>
      </p:sp>
    </p:spTree>
    <p:extLst>
      <p:ext uri="{BB962C8B-B14F-4D97-AF65-F5344CB8AC3E}">
        <p14:creationId xmlns:p14="http://schemas.microsoft.com/office/powerpoint/2010/main" val="577158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15</a:t>
            </a:fld>
            <a:endParaRPr lang="de-DE"/>
          </a:p>
        </p:txBody>
      </p:sp>
    </p:spTree>
    <p:extLst>
      <p:ext uri="{BB962C8B-B14F-4D97-AF65-F5344CB8AC3E}">
        <p14:creationId xmlns:p14="http://schemas.microsoft.com/office/powerpoint/2010/main" val="4151779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16</a:t>
            </a:fld>
            <a:endParaRPr lang="de-DE"/>
          </a:p>
        </p:txBody>
      </p:sp>
    </p:spTree>
    <p:extLst>
      <p:ext uri="{BB962C8B-B14F-4D97-AF65-F5344CB8AC3E}">
        <p14:creationId xmlns:p14="http://schemas.microsoft.com/office/powerpoint/2010/main" val="3931399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17</a:t>
            </a:fld>
            <a:endParaRPr lang="de-DE"/>
          </a:p>
        </p:txBody>
      </p:sp>
    </p:spTree>
    <p:extLst>
      <p:ext uri="{BB962C8B-B14F-4D97-AF65-F5344CB8AC3E}">
        <p14:creationId xmlns:p14="http://schemas.microsoft.com/office/powerpoint/2010/main" val="33130303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18</a:t>
            </a:fld>
            <a:endParaRPr lang="de-DE"/>
          </a:p>
        </p:txBody>
      </p:sp>
    </p:spTree>
    <p:extLst>
      <p:ext uri="{BB962C8B-B14F-4D97-AF65-F5344CB8AC3E}">
        <p14:creationId xmlns:p14="http://schemas.microsoft.com/office/powerpoint/2010/main" val="31870209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19</a:t>
            </a:fld>
            <a:endParaRPr lang="de-DE"/>
          </a:p>
        </p:txBody>
      </p:sp>
    </p:spTree>
    <p:extLst>
      <p:ext uri="{BB962C8B-B14F-4D97-AF65-F5344CB8AC3E}">
        <p14:creationId xmlns:p14="http://schemas.microsoft.com/office/powerpoint/2010/main" val="14267893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20</a:t>
            </a:fld>
            <a:endParaRPr lang="de-DE"/>
          </a:p>
        </p:txBody>
      </p:sp>
    </p:spTree>
    <p:extLst>
      <p:ext uri="{BB962C8B-B14F-4D97-AF65-F5344CB8AC3E}">
        <p14:creationId xmlns:p14="http://schemas.microsoft.com/office/powerpoint/2010/main" val="24258175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EB3C7298-7484-406B-A720-81854D6B4D4D}" type="slidenum">
              <a:rPr lang="de-DE" smtClean="0"/>
              <a:pPr/>
              <a:t>21</a:t>
            </a:fld>
            <a:endParaRPr lang="de-DE"/>
          </a:p>
        </p:txBody>
      </p:sp>
    </p:spTree>
    <p:extLst>
      <p:ext uri="{BB962C8B-B14F-4D97-AF65-F5344CB8AC3E}">
        <p14:creationId xmlns:p14="http://schemas.microsoft.com/office/powerpoint/2010/main" val="8409706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FAAEF037-4EDE-436D-840D-3AD1CA4659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110"/>
            <a:ext cx="12205997" cy="6858109"/>
          </a:xfrm>
          <a:prstGeom prst="rect">
            <a:avLst/>
          </a:prstGeom>
        </p:spPr>
      </p:pic>
      <p:sp>
        <p:nvSpPr>
          <p:cNvPr id="2" name="Titel 1"/>
          <p:cNvSpPr>
            <a:spLocks noGrp="1"/>
          </p:cNvSpPr>
          <p:nvPr>
            <p:ph type="ctrTitle" hasCustomPrompt="1"/>
          </p:nvPr>
        </p:nvSpPr>
        <p:spPr bwMode="gray">
          <a:xfrm>
            <a:off x="693738" y="2970210"/>
            <a:ext cx="10798968" cy="1431923"/>
          </a:xfrm>
          <a:prstGeom prst="rect">
            <a:avLst/>
          </a:prstGeom>
        </p:spPr>
        <p:txBody>
          <a:bodyPr/>
          <a:lstStyle>
            <a:lvl1pPr algn="ctr">
              <a:defRPr sz="4800" b="1" i="0" cap="all" baseline="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dirty="0"/>
              <a:t>Titel durch Klicken bearbeiten</a:t>
            </a:r>
          </a:p>
        </p:txBody>
      </p:sp>
      <p:sp>
        <p:nvSpPr>
          <p:cNvPr id="3" name="Untertitel 2"/>
          <p:cNvSpPr>
            <a:spLocks noGrp="1"/>
          </p:cNvSpPr>
          <p:nvPr>
            <p:ph type="subTitle" idx="1"/>
          </p:nvPr>
        </p:nvSpPr>
        <p:spPr bwMode="gray">
          <a:xfrm>
            <a:off x="693738" y="1311989"/>
            <a:ext cx="10801350" cy="1341782"/>
          </a:xfrm>
          <a:prstGeom prst="rect">
            <a:avLst/>
          </a:prstGeom>
        </p:spPr>
        <p:txBody>
          <a:bodyPr anchor="b"/>
          <a:lstStyle>
            <a:lvl1pPr marL="0" indent="0" algn="ctr">
              <a:spcAft>
                <a:spcPts val="0"/>
              </a:spcAft>
              <a:buNone/>
              <a:defRPr sz="2800" b="0" i="0" cap="all" baseline="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vl2pPr marL="0" indent="0" algn="ctr">
              <a:buNone/>
              <a:defRPr sz="2800" cap="all" baseline="0">
                <a:solidFill>
                  <a:schemeClr val="bg1"/>
                </a:solidFill>
              </a:defRPr>
            </a:lvl2pPr>
            <a:lvl3pPr marL="0" indent="0" algn="ctr">
              <a:buNone/>
              <a:defRPr sz="2800" cap="all" baseline="0">
                <a:solidFill>
                  <a:schemeClr val="bg1"/>
                </a:solidFill>
              </a:defRPr>
            </a:lvl3pPr>
            <a:lvl4pPr marL="0" indent="0" algn="ctr">
              <a:buNone/>
              <a:defRPr sz="2800" cap="all" baseline="0">
                <a:solidFill>
                  <a:schemeClr val="bg1"/>
                </a:solidFill>
              </a:defRPr>
            </a:lvl4pPr>
            <a:lvl5pPr marL="0" indent="0" algn="ctr">
              <a:buNone/>
              <a:defRPr sz="2800" cap="all" baseline="0">
                <a:solidFill>
                  <a:schemeClr val="bg1"/>
                </a:solidFill>
              </a:defRPr>
            </a:lvl5pPr>
            <a:lvl6pPr marL="0" indent="0" algn="ctr">
              <a:buNone/>
              <a:defRPr sz="2800" cap="all" baseline="0">
                <a:solidFill>
                  <a:schemeClr val="bg1"/>
                </a:solidFill>
              </a:defRPr>
            </a:lvl6pPr>
            <a:lvl7pPr marL="0" indent="0" algn="ctr">
              <a:buNone/>
              <a:defRPr sz="2800" cap="all" baseline="0">
                <a:solidFill>
                  <a:schemeClr val="bg1"/>
                </a:solidFill>
              </a:defRPr>
            </a:lvl7pPr>
            <a:lvl8pPr marL="0" indent="0" algn="ctr">
              <a:buNone/>
              <a:defRPr sz="2800" cap="all" baseline="0">
                <a:solidFill>
                  <a:schemeClr val="bg1"/>
                </a:solidFill>
              </a:defRPr>
            </a:lvl8pPr>
            <a:lvl9pPr marL="0" indent="0" algn="ctr">
              <a:buNone/>
              <a:defRPr sz="2800" cap="all" baseline="0">
                <a:solidFill>
                  <a:schemeClr val="bg1"/>
                </a:solidFill>
              </a:defRPr>
            </a:lvl9pPr>
          </a:lstStyle>
          <a:p>
            <a:pPr lvl="0"/>
            <a:r>
              <a:rPr lang="de-DE" dirty="0"/>
              <a:t>Master-Untertitelformat bearbeiten</a:t>
            </a:r>
          </a:p>
        </p:txBody>
      </p:sp>
      <p:cxnSp>
        <p:nvCxnSpPr>
          <p:cNvPr id="26" name="Gerade Verbindung 25"/>
          <p:cNvCxnSpPr/>
          <p:nvPr/>
        </p:nvCxnSpPr>
        <p:spPr bwMode="gray">
          <a:xfrm>
            <a:off x="692150"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27" name="Gerade Verbindung 26"/>
          <p:cNvCxnSpPr/>
          <p:nvPr/>
        </p:nvCxnSpPr>
        <p:spPr bwMode="gray">
          <a:xfrm>
            <a:off x="11492706"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28" name="Gerade Verbindung 27"/>
          <p:cNvCxnSpPr/>
          <p:nvPr/>
        </p:nvCxnSpPr>
        <p:spPr bwMode="gray">
          <a:xfrm>
            <a:off x="5949954"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29" name="Gerade Verbindung 28"/>
          <p:cNvCxnSpPr/>
          <p:nvPr/>
        </p:nvCxnSpPr>
        <p:spPr bwMode="gray">
          <a:xfrm>
            <a:off x="6236494"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30" name="Rechteck 29">
            <a:extLst>
              <a:ext uri="{FF2B5EF4-FFF2-40B4-BE49-F238E27FC236}">
                <a16:creationId xmlns:a16="http://schemas.microsoft.com/office/drawing/2014/main" id="{3BC2FAB8-A861-40E3-80FF-89F1683986B8}"/>
              </a:ext>
            </a:extLst>
          </p:cNvPr>
          <p:cNvSpPr/>
          <p:nvPr/>
        </p:nvSpPr>
        <p:spPr bwMode="gray">
          <a:xfrm>
            <a:off x="5758850"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0,40</a:t>
            </a:r>
          </a:p>
        </p:txBody>
      </p:sp>
      <p:sp>
        <p:nvSpPr>
          <p:cNvPr id="31" name="Rechteck 30">
            <a:extLst>
              <a:ext uri="{FF2B5EF4-FFF2-40B4-BE49-F238E27FC236}">
                <a16:creationId xmlns:a16="http://schemas.microsoft.com/office/drawing/2014/main" id="{DCF2FAD9-2B09-4DB8-8125-BF997C92CF26}"/>
              </a:ext>
            </a:extLst>
          </p:cNvPr>
          <p:cNvSpPr/>
          <p:nvPr/>
        </p:nvSpPr>
        <p:spPr bwMode="gray">
          <a:xfrm>
            <a:off x="6093010"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0,40</a:t>
            </a:r>
          </a:p>
        </p:txBody>
      </p:sp>
      <p:sp>
        <p:nvSpPr>
          <p:cNvPr id="32" name="Rechteck 31">
            <a:extLst>
              <a:ext uri="{FF2B5EF4-FFF2-40B4-BE49-F238E27FC236}">
                <a16:creationId xmlns:a16="http://schemas.microsoft.com/office/drawing/2014/main" id="{DCF2FAD9-2B09-4DB8-8125-BF997C92CF26}"/>
              </a:ext>
            </a:extLst>
          </p:cNvPr>
          <p:cNvSpPr/>
          <p:nvPr/>
        </p:nvSpPr>
        <p:spPr bwMode="gray">
          <a:xfrm>
            <a:off x="11325412"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15,00</a:t>
            </a:r>
          </a:p>
        </p:txBody>
      </p:sp>
      <p:sp>
        <p:nvSpPr>
          <p:cNvPr id="33" name="Rechteck 32">
            <a:extLst>
              <a:ext uri="{FF2B5EF4-FFF2-40B4-BE49-F238E27FC236}">
                <a16:creationId xmlns:a16="http://schemas.microsoft.com/office/drawing/2014/main" id="{3BC2FAB8-A861-40E3-80FF-89F1683986B8}"/>
              </a:ext>
            </a:extLst>
          </p:cNvPr>
          <p:cNvSpPr/>
          <p:nvPr/>
        </p:nvSpPr>
        <p:spPr bwMode="gray">
          <a:xfrm>
            <a:off x="524856"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15,0</a:t>
            </a:r>
            <a:r>
              <a:rPr lang="de-DE" altLang="zh-CN" sz="900" dirty="0">
                <a:solidFill>
                  <a:schemeClr val="tx1"/>
                </a:solidFill>
                <a:latin typeface="HelveticaNeue LT 55 Roman" panose="020B0604020202020204" pitchFamily="34" charset="0"/>
              </a:rPr>
              <a:t>0</a:t>
            </a:r>
            <a:endParaRPr lang="de-DE" sz="900" dirty="0">
              <a:solidFill>
                <a:schemeClr val="tx1"/>
              </a:solidFill>
              <a:latin typeface="HelveticaNeue LT 55 Roman" panose="020B0604020202020204" pitchFamily="34" charset="0"/>
            </a:endParaRPr>
          </a:p>
        </p:txBody>
      </p:sp>
      <p:cxnSp>
        <p:nvCxnSpPr>
          <p:cNvPr id="34" name="Gerade Verbindung 33"/>
          <p:cNvCxnSpPr/>
          <p:nvPr/>
        </p:nvCxnSpPr>
        <p:spPr bwMode="gray">
          <a:xfrm rot="16200000">
            <a:off x="-40483" y="1542473"/>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35" name="Gerade Verbindung 34"/>
          <p:cNvCxnSpPr/>
          <p:nvPr/>
        </p:nvCxnSpPr>
        <p:spPr bwMode="gray">
          <a:xfrm rot="16200000">
            <a:off x="-40483" y="1781401"/>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37" name="Rechteck 36">
            <a:extLst>
              <a:ext uri="{FF2B5EF4-FFF2-40B4-BE49-F238E27FC236}">
                <a16:creationId xmlns:a16="http://schemas.microsoft.com/office/drawing/2014/main" id="{3BC2FAB8-A861-40E3-80FF-89F1683986B8}"/>
              </a:ext>
            </a:extLst>
          </p:cNvPr>
          <p:cNvSpPr/>
          <p:nvPr/>
        </p:nvSpPr>
        <p:spPr bwMode="gray">
          <a:xfrm>
            <a:off x="-453651" y="1511517"/>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2"/>
                </a:solidFill>
                <a:latin typeface="HelveticaNeue LT 55 Roman" panose="020B0604020202020204" pitchFamily="34" charset="0"/>
              </a:rPr>
              <a:t>5,12</a:t>
            </a:r>
          </a:p>
        </p:txBody>
      </p:sp>
      <p:sp>
        <p:nvSpPr>
          <p:cNvPr id="38" name="Rechteck 37">
            <a:extLst>
              <a:ext uri="{FF2B5EF4-FFF2-40B4-BE49-F238E27FC236}">
                <a16:creationId xmlns:a16="http://schemas.microsoft.com/office/drawing/2014/main" id="{3BC2FAB8-A861-40E3-80FF-89F1683986B8}"/>
              </a:ext>
            </a:extLst>
          </p:cNvPr>
          <p:cNvSpPr/>
          <p:nvPr/>
        </p:nvSpPr>
        <p:spPr bwMode="gray">
          <a:xfrm>
            <a:off x="-453651" y="175044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2"/>
                </a:solidFill>
                <a:latin typeface="HelveticaNeue LT 55 Roman" panose="020B0604020202020204" pitchFamily="34" charset="0"/>
              </a:rPr>
              <a:t>4,47</a:t>
            </a:r>
          </a:p>
        </p:txBody>
      </p:sp>
      <p:sp>
        <p:nvSpPr>
          <p:cNvPr id="39" name="Rechteck 38">
            <a:extLst>
              <a:ext uri="{FF2B5EF4-FFF2-40B4-BE49-F238E27FC236}">
                <a16:creationId xmlns:a16="http://schemas.microsoft.com/office/drawing/2014/main" id="{3BC2FAB8-A861-40E3-80FF-89F1683986B8}"/>
              </a:ext>
            </a:extLst>
          </p:cNvPr>
          <p:cNvSpPr/>
          <p:nvPr/>
        </p:nvSpPr>
        <p:spPr bwMode="gray">
          <a:xfrm>
            <a:off x="-453651" y="6238317"/>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altLang="zh-CN" sz="900">
                <a:solidFill>
                  <a:schemeClr val="tx2"/>
                </a:solidFill>
                <a:latin typeface="HelveticaNeue LT 55 Roman" panose="020B0604020202020204" pitchFamily="34" charset="0"/>
              </a:rPr>
              <a:t>8</a:t>
            </a:r>
            <a:r>
              <a:rPr lang="de-DE" sz="900">
                <a:solidFill>
                  <a:schemeClr val="tx2"/>
                </a:solidFill>
                <a:latin typeface="HelveticaNeue LT 55 Roman" panose="020B0604020202020204" pitchFamily="34" charset="0"/>
              </a:rPr>
              <a:t>,</a:t>
            </a:r>
            <a:r>
              <a:rPr lang="de-DE" altLang="zh-CN" sz="900">
                <a:solidFill>
                  <a:schemeClr val="tx2"/>
                </a:solidFill>
                <a:latin typeface="HelveticaNeue LT 55 Roman" panose="020B0604020202020204" pitchFamily="34" charset="0"/>
              </a:rPr>
              <a:t>00</a:t>
            </a:r>
            <a:endParaRPr lang="de-DE" sz="900" dirty="0">
              <a:solidFill>
                <a:schemeClr val="tx2"/>
              </a:solidFill>
              <a:latin typeface="HelveticaNeue LT 55 Roman" panose="020B0604020202020204" pitchFamily="34" charset="0"/>
            </a:endParaRPr>
          </a:p>
        </p:txBody>
      </p:sp>
      <p:sp>
        <p:nvSpPr>
          <p:cNvPr id="11" name="Textplatzhalter 10"/>
          <p:cNvSpPr>
            <a:spLocks noGrp="1"/>
          </p:cNvSpPr>
          <p:nvPr>
            <p:ph type="body" sz="quarter" idx="10" hasCustomPrompt="1"/>
          </p:nvPr>
        </p:nvSpPr>
        <p:spPr>
          <a:xfrm>
            <a:off x="1409700" y="5041900"/>
            <a:ext cx="8802688" cy="393225"/>
          </a:xfrm>
        </p:spPr>
        <p:txBody>
          <a:bodyPr/>
          <a:lstStyle>
            <a:lvl1pPr algn="ctr">
              <a:defRPr>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de-DE" dirty="0"/>
              <a:t>Name Referent | Funktion </a:t>
            </a:r>
          </a:p>
          <a:p>
            <a:pPr lvl="0"/>
            <a:endParaRPr lang="de-DE" dirty="0"/>
          </a:p>
        </p:txBody>
      </p:sp>
      <p:sp>
        <p:nvSpPr>
          <p:cNvPr id="45" name="Textplatzhalter 10"/>
          <p:cNvSpPr>
            <a:spLocks noGrp="1"/>
          </p:cNvSpPr>
          <p:nvPr>
            <p:ph type="body" sz="quarter" idx="11" hasCustomPrompt="1"/>
          </p:nvPr>
        </p:nvSpPr>
        <p:spPr>
          <a:xfrm>
            <a:off x="1409700" y="5587525"/>
            <a:ext cx="8802688" cy="393225"/>
          </a:xfrm>
        </p:spPr>
        <p:txBody>
          <a:bodyPr/>
          <a:lstStyle>
            <a:lvl1pPr algn="ctr">
              <a:defRPr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de-DE" dirty="0"/>
              <a:t>Anlass | Datum</a:t>
            </a:r>
          </a:p>
          <a:p>
            <a:pPr lvl="0"/>
            <a:endParaRPr lang="de-DE" dirty="0"/>
          </a:p>
        </p:txBody>
      </p:sp>
      <p:pic>
        <p:nvPicPr>
          <p:cNvPr id="24" name="Grafik 23">
            <a:extLst>
              <a:ext uri="{FF2B5EF4-FFF2-40B4-BE49-F238E27FC236}">
                <a16:creationId xmlns:a16="http://schemas.microsoft.com/office/drawing/2014/main" id="{1B560B9E-4971-4D17-AA5E-0FA087E5C26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12275" y="353638"/>
            <a:ext cx="2379638" cy="237600"/>
          </a:xfrm>
          <a:prstGeom prst="rect">
            <a:avLst/>
          </a:prstGeom>
        </p:spPr>
      </p:pic>
    </p:spTree>
    <p:extLst>
      <p:ext uri="{BB962C8B-B14F-4D97-AF65-F5344CB8AC3E}">
        <p14:creationId xmlns:p14="http://schemas.microsoft.com/office/powerpoint/2010/main" val="3827726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Hervorhebung">
    <p:spTree>
      <p:nvGrpSpPr>
        <p:cNvPr id="1" name=""/>
        <p:cNvGrpSpPr/>
        <p:nvPr/>
      </p:nvGrpSpPr>
      <p:grpSpPr>
        <a:xfrm>
          <a:off x="0" y="0"/>
          <a:ext cx="0" cy="0"/>
          <a:chOff x="0" y="0"/>
          <a:chExt cx="0" cy="0"/>
        </a:xfrm>
      </p:grpSpPr>
      <p:sp>
        <p:nvSpPr>
          <p:cNvPr id="14" name="Rechteck 13"/>
          <p:cNvSpPr/>
          <p:nvPr userDrawn="1"/>
        </p:nvSpPr>
        <p:spPr bwMode="gray">
          <a:xfrm>
            <a:off x="0" y="0"/>
            <a:ext cx="1219041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de-DE" sz="1200" dirty="0" err="1">
              <a:solidFill>
                <a:schemeClr val="bg1"/>
              </a:solidFill>
              <a:latin typeface="HelveticaNeue LT 55 Roman" panose="020B0604020202020204" pitchFamily="34" charset="0"/>
            </a:endParaRPr>
          </a:p>
        </p:txBody>
      </p:sp>
      <p:sp>
        <p:nvSpPr>
          <p:cNvPr id="13" name="Inhaltsplatzhalter 4"/>
          <p:cNvSpPr>
            <a:spLocks noGrp="1"/>
          </p:cNvSpPr>
          <p:nvPr>
            <p:ph sz="quarter" idx="15" hasCustomPrompt="1"/>
          </p:nvPr>
        </p:nvSpPr>
        <p:spPr>
          <a:xfrm>
            <a:off x="700679" y="1827356"/>
            <a:ext cx="10822650" cy="4550734"/>
          </a:xfrm>
        </p:spPr>
        <p:txBody>
          <a:bodyPr/>
          <a:lstStyle>
            <a:lvl1pPr marL="342900" indent="-342900">
              <a:buClr>
                <a:schemeClr val="accent5"/>
              </a:buClr>
              <a:buFont typeface="HelveticaNeue LT 43 LightEx" panose="020B0503020202020204" pitchFamily="34" charset="0"/>
              <a:buChar char="+"/>
              <a:defRPr sz="2800">
                <a:solidFill>
                  <a:schemeClr val="bg1"/>
                </a:solidFill>
                <a:latin typeface="+mn-lt"/>
              </a:defRPr>
            </a:lvl1pPr>
            <a:lvl2pPr marL="742950" indent="-285750">
              <a:buClr>
                <a:schemeClr val="accent5"/>
              </a:buClr>
              <a:buFont typeface="HelveticaNeue LT 43 LightEx" panose="020B0503020202020204" pitchFamily="34" charset="0"/>
              <a:buChar char="+"/>
              <a:defRPr sz="2400" baseline="0">
                <a:solidFill>
                  <a:schemeClr val="bg1"/>
                </a:solidFill>
                <a:latin typeface="+mn-lt"/>
              </a:defRPr>
            </a:lvl2pPr>
            <a:lvl3pPr marL="1143000" indent="-228600">
              <a:buClr>
                <a:schemeClr val="accent5"/>
              </a:buClr>
              <a:buFont typeface="HelveticaNeue LT 43 LightEx" panose="020B0503020202020204" pitchFamily="34" charset="0"/>
              <a:buChar char="+"/>
              <a:defRPr sz="2000" baseline="0">
                <a:solidFill>
                  <a:schemeClr val="bg1"/>
                </a:solidFill>
                <a:latin typeface="+mn-lt"/>
              </a:defRPr>
            </a:lvl3pPr>
            <a:lvl4pPr marL="1600200" indent="-228600">
              <a:buClr>
                <a:schemeClr val="accent5"/>
              </a:buClr>
              <a:buFont typeface="HelveticaNeue LT 43 LightEx" panose="020B0503020202020204" pitchFamily="34" charset="0"/>
              <a:buChar char="+"/>
              <a:defRPr sz="2000">
                <a:solidFill>
                  <a:schemeClr val="bg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 Ebene 1</a:t>
            </a:r>
          </a:p>
          <a:p>
            <a:pPr lvl="1"/>
            <a:r>
              <a:rPr lang="de-DE" noProof="0" dirty="0"/>
              <a:t>Aufzählung Ebene 2</a:t>
            </a:r>
          </a:p>
          <a:p>
            <a:pPr lvl="2"/>
            <a:r>
              <a:rPr lang="de-DE" noProof="0" dirty="0"/>
              <a:t>Aufzählung Ebene 3</a:t>
            </a:r>
          </a:p>
          <a:p>
            <a:pPr lvl="3"/>
            <a:r>
              <a:rPr lang="de-DE" noProof="0" dirty="0"/>
              <a:t>Aufzählung Ebene 4</a:t>
            </a:r>
          </a:p>
        </p:txBody>
      </p:sp>
      <p:sp>
        <p:nvSpPr>
          <p:cNvPr id="12" name="Titel 1"/>
          <p:cNvSpPr>
            <a:spLocks noGrp="1"/>
          </p:cNvSpPr>
          <p:nvPr>
            <p:ph type="title"/>
          </p:nvPr>
        </p:nvSpPr>
        <p:spPr bwMode="gray">
          <a:xfrm>
            <a:off x="700679" y="673096"/>
            <a:ext cx="10822650" cy="504916"/>
          </a:xfrm>
          <a:prstGeom prst="rect">
            <a:avLst/>
          </a:prstGeom>
        </p:spPr>
        <p:txBody>
          <a:bodyPr/>
          <a:lstStyle>
            <a:lvl1pPr>
              <a:defRPr sz="3600" b="1" i="0">
                <a:solidFill>
                  <a:schemeClr val="bg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16" name="Textplatzhalter 2"/>
          <p:cNvSpPr>
            <a:spLocks noGrp="1"/>
          </p:cNvSpPr>
          <p:nvPr>
            <p:ph type="body" sz="quarter" idx="40"/>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7"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bg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27227" y="353638"/>
            <a:ext cx="2349733" cy="237600"/>
          </a:xfrm>
          <a:prstGeom prst="rect">
            <a:avLst/>
          </a:prstGeom>
        </p:spPr>
      </p:pic>
    </p:spTree>
    <p:extLst>
      <p:ext uri="{BB962C8B-B14F-4D97-AF65-F5344CB8AC3E}">
        <p14:creationId xmlns:p14="http://schemas.microsoft.com/office/powerpoint/2010/main" val="1204571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ferenten_3">
    <p:spTree>
      <p:nvGrpSpPr>
        <p:cNvPr id="1" name=""/>
        <p:cNvGrpSpPr/>
        <p:nvPr/>
      </p:nvGrpSpPr>
      <p:grpSpPr>
        <a:xfrm>
          <a:off x="0" y="0"/>
          <a:ext cx="0" cy="0"/>
          <a:chOff x="0" y="0"/>
          <a:chExt cx="0" cy="0"/>
        </a:xfrm>
      </p:grpSpPr>
      <p:pic>
        <p:nvPicPr>
          <p:cNvPr id="19" name="Grafik 1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1"/>
            <a:ext cx="12199938" cy="6864079"/>
          </a:xfrm>
          <a:prstGeom prst="rect">
            <a:avLst/>
          </a:prstGeom>
        </p:spPr>
      </p:pic>
      <p:sp>
        <p:nvSpPr>
          <p:cNvPr id="20" name="Titel 1"/>
          <p:cNvSpPr>
            <a:spLocks noGrp="1"/>
          </p:cNvSpPr>
          <p:nvPr>
            <p:ph type="title" hasCustomPrompt="1"/>
          </p:nvPr>
        </p:nvSpPr>
        <p:spPr bwMode="gray">
          <a:xfrm>
            <a:off x="700679" y="673096"/>
            <a:ext cx="10822650" cy="504916"/>
          </a:xfrm>
          <a:prstGeom prst="rect">
            <a:avLst/>
          </a:prstGeom>
        </p:spPr>
        <p:txBody>
          <a:bodyPr/>
          <a:lstStyle>
            <a:lvl1pPr>
              <a:defRPr sz="3600" b="1" i="0">
                <a:solidFill>
                  <a:schemeClr val="bg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dirty="0"/>
              <a:t>Es begrüßen Sie heute</a:t>
            </a:r>
          </a:p>
        </p:txBody>
      </p:sp>
      <p:sp>
        <p:nvSpPr>
          <p:cNvPr id="10"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bg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
        <p:nvSpPr>
          <p:cNvPr id="3" name="Bildplatzhalter 2"/>
          <p:cNvSpPr>
            <a:spLocks noGrp="1"/>
          </p:cNvSpPr>
          <p:nvPr>
            <p:ph type="pic" sz="quarter" idx="41" hasCustomPrompt="1"/>
          </p:nvPr>
        </p:nvSpPr>
        <p:spPr>
          <a:xfrm>
            <a:off x="1050673" y="1781905"/>
            <a:ext cx="2170959" cy="2154799"/>
          </a:xfrm>
          <a:prstGeom prst="ellipse">
            <a:avLst/>
          </a:prstGeom>
        </p:spPr>
        <p:style>
          <a:lnRef idx="2">
            <a:schemeClr val="accent3">
              <a:shade val="50000"/>
            </a:schemeClr>
          </a:lnRef>
          <a:fillRef idx="1">
            <a:schemeClr val="accent3"/>
          </a:fillRef>
          <a:effectRef idx="0">
            <a:schemeClr val="accent3"/>
          </a:effectRef>
          <a:fontRef idx="none"/>
        </p:style>
        <p:txBody>
          <a:bodyPr/>
          <a:lstStyle>
            <a:lvl1pPr>
              <a:defRPr>
                <a:solidFill>
                  <a:schemeClr val="bg1"/>
                </a:solidFill>
              </a:defRPr>
            </a:lvl1pPr>
          </a:lstStyle>
          <a:p>
            <a:r>
              <a:rPr lang="de-DE" dirty="0"/>
              <a:t>Foto durch Klicken auf Symbol hinzufügen</a:t>
            </a:r>
          </a:p>
        </p:txBody>
      </p:sp>
      <p:sp>
        <p:nvSpPr>
          <p:cNvPr id="4" name="Textplatzhalter 3"/>
          <p:cNvSpPr>
            <a:spLocks noGrp="1"/>
          </p:cNvSpPr>
          <p:nvPr>
            <p:ph type="body" sz="quarter" idx="42" hasCustomPrompt="1"/>
          </p:nvPr>
        </p:nvSpPr>
        <p:spPr>
          <a:xfrm>
            <a:off x="700679" y="4146316"/>
            <a:ext cx="2878867" cy="785471"/>
          </a:xfrm>
        </p:spPr>
        <p:txBody>
          <a:bodyPr>
            <a:noAutofit/>
          </a:bodyPr>
          <a:lstStyle>
            <a:lvl1pPr algn="ctr">
              <a:defRPr sz="2400">
                <a:solidFill>
                  <a:schemeClr val="bg1"/>
                </a:solidFill>
              </a:defRPr>
            </a:lvl1pPr>
          </a:lstStyle>
          <a:p>
            <a:pPr lvl="0"/>
            <a:r>
              <a:rPr lang="de-DE" dirty="0"/>
              <a:t>Vorname Name</a:t>
            </a:r>
          </a:p>
          <a:p>
            <a:pPr lvl="0"/>
            <a:r>
              <a:rPr lang="de-DE" dirty="0"/>
              <a:t>Funktion</a:t>
            </a:r>
          </a:p>
        </p:txBody>
      </p:sp>
      <p:sp>
        <p:nvSpPr>
          <p:cNvPr id="17" name="Bildplatzhalter 2"/>
          <p:cNvSpPr>
            <a:spLocks noGrp="1"/>
          </p:cNvSpPr>
          <p:nvPr>
            <p:ph type="pic" sz="quarter" idx="43" hasCustomPrompt="1"/>
          </p:nvPr>
        </p:nvSpPr>
        <p:spPr>
          <a:xfrm>
            <a:off x="3671933" y="2773419"/>
            <a:ext cx="2170959" cy="2154799"/>
          </a:xfrm>
          <a:prstGeom prst="ellipse">
            <a:avLst/>
          </a:prstGeom>
        </p:spPr>
        <p:style>
          <a:lnRef idx="2">
            <a:schemeClr val="accent3">
              <a:shade val="50000"/>
            </a:schemeClr>
          </a:lnRef>
          <a:fillRef idx="1">
            <a:schemeClr val="accent3"/>
          </a:fillRef>
          <a:effectRef idx="0">
            <a:schemeClr val="accent3"/>
          </a:effectRef>
          <a:fontRef idx="none"/>
        </p:style>
        <p:txBody>
          <a:bodyPr/>
          <a:lstStyle>
            <a:lvl1pPr>
              <a:defRPr>
                <a:solidFill>
                  <a:schemeClr val="bg1"/>
                </a:solidFill>
              </a:defRPr>
            </a:lvl1pPr>
          </a:lstStyle>
          <a:p>
            <a:r>
              <a:rPr lang="de-DE" dirty="0"/>
              <a:t>Foto durch Klicken auf Symbol hinzufügen</a:t>
            </a:r>
          </a:p>
        </p:txBody>
      </p:sp>
      <p:sp>
        <p:nvSpPr>
          <p:cNvPr id="18" name="Textplatzhalter 3"/>
          <p:cNvSpPr>
            <a:spLocks noGrp="1"/>
          </p:cNvSpPr>
          <p:nvPr>
            <p:ph type="body" sz="quarter" idx="44" hasCustomPrompt="1"/>
          </p:nvPr>
        </p:nvSpPr>
        <p:spPr>
          <a:xfrm>
            <a:off x="3321939" y="5137830"/>
            <a:ext cx="2878867" cy="785471"/>
          </a:xfrm>
        </p:spPr>
        <p:txBody>
          <a:bodyPr>
            <a:noAutofit/>
          </a:bodyPr>
          <a:lstStyle>
            <a:lvl1pPr algn="ctr">
              <a:defRPr sz="2400">
                <a:solidFill>
                  <a:schemeClr val="bg1"/>
                </a:solidFill>
              </a:defRPr>
            </a:lvl1pPr>
          </a:lstStyle>
          <a:p>
            <a:pPr lvl="0"/>
            <a:r>
              <a:rPr lang="de-DE" dirty="0"/>
              <a:t>Vorname Name</a:t>
            </a:r>
          </a:p>
          <a:p>
            <a:pPr lvl="0"/>
            <a:r>
              <a:rPr lang="de-DE" dirty="0"/>
              <a:t>Funktion</a:t>
            </a:r>
          </a:p>
        </p:txBody>
      </p:sp>
      <p:sp>
        <p:nvSpPr>
          <p:cNvPr id="24" name="Bildplatzhalter 2"/>
          <p:cNvSpPr>
            <a:spLocks noGrp="1"/>
          </p:cNvSpPr>
          <p:nvPr>
            <p:ph type="pic" sz="quarter" idx="45" hasCustomPrompt="1"/>
          </p:nvPr>
        </p:nvSpPr>
        <p:spPr>
          <a:xfrm>
            <a:off x="6567693" y="2312214"/>
            <a:ext cx="2170959" cy="2154799"/>
          </a:xfrm>
          <a:prstGeom prst="ellipse">
            <a:avLst/>
          </a:prstGeom>
        </p:spPr>
        <p:style>
          <a:lnRef idx="2">
            <a:schemeClr val="accent3">
              <a:shade val="50000"/>
            </a:schemeClr>
          </a:lnRef>
          <a:fillRef idx="1">
            <a:schemeClr val="accent3"/>
          </a:fillRef>
          <a:effectRef idx="0">
            <a:schemeClr val="accent3"/>
          </a:effectRef>
          <a:fontRef idx="none"/>
        </p:style>
        <p:txBody>
          <a:bodyPr/>
          <a:lstStyle>
            <a:lvl1pPr>
              <a:defRPr>
                <a:solidFill>
                  <a:schemeClr val="bg1"/>
                </a:solidFill>
              </a:defRPr>
            </a:lvl1pPr>
          </a:lstStyle>
          <a:p>
            <a:r>
              <a:rPr lang="de-DE" dirty="0"/>
              <a:t>Foto durch Klicken auf Symbol hinzufügen</a:t>
            </a:r>
          </a:p>
        </p:txBody>
      </p:sp>
      <p:sp>
        <p:nvSpPr>
          <p:cNvPr id="25" name="Textplatzhalter 3"/>
          <p:cNvSpPr>
            <a:spLocks noGrp="1"/>
          </p:cNvSpPr>
          <p:nvPr>
            <p:ph type="body" sz="quarter" idx="46" hasCustomPrompt="1"/>
          </p:nvPr>
        </p:nvSpPr>
        <p:spPr>
          <a:xfrm>
            <a:off x="6217699" y="4676625"/>
            <a:ext cx="2878867" cy="785471"/>
          </a:xfrm>
        </p:spPr>
        <p:txBody>
          <a:bodyPr>
            <a:noAutofit/>
          </a:bodyPr>
          <a:lstStyle>
            <a:lvl1pPr algn="ctr">
              <a:defRPr sz="2400">
                <a:solidFill>
                  <a:schemeClr val="bg1"/>
                </a:solidFill>
              </a:defRPr>
            </a:lvl1pPr>
          </a:lstStyle>
          <a:p>
            <a:pPr lvl="0"/>
            <a:r>
              <a:rPr lang="de-DE" dirty="0"/>
              <a:t>Vorname Name</a:t>
            </a:r>
          </a:p>
          <a:p>
            <a:pPr lvl="0"/>
            <a:r>
              <a:rPr lang="de-DE" dirty="0"/>
              <a:t>Funktion</a:t>
            </a:r>
          </a:p>
        </p:txBody>
      </p:sp>
      <p:sp>
        <p:nvSpPr>
          <p:cNvPr id="26" name="Bildplatzhalter 2"/>
          <p:cNvSpPr>
            <a:spLocks noGrp="1"/>
          </p:cNvSpPr>
          <p:nvPr>
            <p:ph type="pic" sz="quarter" idx="47" hasCustomPrompt="1"/>
          </p:nvPr>
        </p:nvSpPr>
        <p:spPr>
          <a:xfrm>
            <a:off x="9166979" y="3227904"/>
            <a:ext cx="2170959" cy="2154799"/>
          </a:xfrm>
          <a:prstGeom prst="ellipse">
            <a:avLst/>
          </a:prstGeom>
        </p:spPr>
        <p:style>
          <a:lnRef idx="2">
            <a:schemeClr val="accent3">
              <a:shade val="50000"/>
            </a:schemeClr>
          </a:lnRef>
          <a:fillRef idx="1">
            <a:schemeClr val="accent3"/>
          </a:fillRef>
          <a:effectRef idx="0">
            <a:schemeClr val="accent3"/>
          </a:effectRef>
          <a:fontRef idx="none"/>
        </p:style>
        <p:txBody>
          <a:bodyPr/>
          <a:lstStyle>
            <a:lvl1pPr>
              <a:defRPr>
                <a:solidFill>
                  <a:schemeClr val="bg1"/>
                </a:solidFill>
              </a:defRPr>
            </a:lvl1pPr>
          </a:lstStyle>
          <a:p>
            <a:r>
              <a:rPr lang="de-DE" dirty="0"/>
              <a:t>Foto durch Klicken auf Symbol hinzufügen</a:t>
            </a:r>
          </a:p>
        </p:txBody>
      </p:sp>
      <p:sp>
        <p:nvSpPr>
          <p:cNvPr id="27" name="Textplatzhalter 3"/>
          <p:cNvSpPr>
            <a:spLocks noGrp="1"/>
          </p:cNvSpPr>
          <p:nvPr>
            <p:ph type="body" sz="quarter" idx="48" hasCustomPrompt="1"/>
          </p:nvPr>
        </p:nvSpPr>
        <p:spPr>
          <a:xfrm>
            <a:off x="8816985" y="5592315"/>
            <a:ext cx="2878867" cy="785471"/>
          </a:xfrm>
        </p:spPr>
        <p:txBody>
          <a:bodyPr>
            <a:noAutofit/>
          </a:bodyPr>
          <a:lstStyle>
            <a:lvl1pPr algn="ctr">
              <a:defRPr sz="2400">
                <a:solidFill>
                  <a:schemeClr val="bg1"/>
                </a:solidFill>
              </a:defRPr>
            </a:lvl1pPr>
          </a:lstStyle>
          <a:p>
            <a:pPr lvl="0"/>
            <a:r>
              <a:rPr lang="de-DE" dirty="0"/>
              <a:t>Vorname Name</a:t>
            </a:r>
          </a:p>
          <a:p>
            <a:pPr lvl="0"/>
            <a:r>
              <a:rPr lang="de-DE" dirty="0"/>
              <a:t>Funktion</a:t>
            </a:r>
          </a:p>
        </p:txBody>
      </p:sp>
      <p:pic>
        <p:nvPicPr>
          <p:cNvPr id="14" name="Grafik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27227" y="353638"/>
            <a:ext cx="2349733" cy="237600"/>
          </a:xfrm>
          <a:prstGeom prst="rect">
            <a:avLst/>
          </a:prstGeom>
        </p:spPr>
      </p:pic>
    </p:spTree>
    <p:extLst>
      <p:ext uri="{BB962C8B-B14F-4D97-AF65-F5344CB8AC3E}">
        <p14:creationId xmlns:p14="http://schemas.microsoft.com/office/powerpoint/2010/main" val="117148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ferenten_2">
    <p:spTree>
      <p:nvGrpSpPr>
        <p:cNvPr id="1" name=""/>
        <p:cNvGrpSpPr/>
        <p:nvPr/>
      </p:nvGrpSpPr>
      <p:grpSpPr>
        <a:xfrm>
          <a:off x="0" y="0"/>
          <a:ext cx="0" cy="0"/>
          <a:chOff x="0" y="0"/>
          <a:chExt cx="0" cy="0"/>
        </a:xfrm>
      </p:grpSpPr>
      <p:pic>
        <p:nvPicPr>
          <p:cNvPr id="19" name="Grafik 1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1"/>
            <a:ext cx="12199938" cy="6864079"/>
          </a:xfrm>
          <a:prstGeom prst="rect">
            <a:avLst/>
          </a:prstGeom>
        </p:spPr>
      </p:pic>
      <p:sp>
        <p:nvSpPr>
          <p:cNvPr id="20" name="Titel 1"/>
          <p:cNvSpPr>
            <a:spLocks noGrp="1"/>
          </p:cNvSpPr>
          <p:nvPr>
            <p:ph type="title" hasCustomPrompt="1"/>
          </p:nvPr>
        </p:nvSpPr>
        <p:spPr bwMode="gray">
          <a:xfrm>
            <a:off x="700679" y="673096"/>
            <a:ext cx="10822650" cy="504916"/>
          </a:xfrm>
          <a:prstGeom prst="rect">
            <a:avLst/>
          </a:prstGeom>
        </p:spPr>
        <p:txBody>
          <a:bodyPr/>
          <a:lstStyle>
            <a:lvl1pPr>
              <a:defRPr sz="3600" b="1" i="0">
                <a:solidFill>
                  <a:schemeClr val="bg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dirty="0"/>
              <a:t>Es begrüßen Sie heute</a:t>
            </a:r>
          </a:p>
        </p:txBody>
      </p:sp>
      <p:sp>
        <p:nvSpPr>
          <p:cNvPr id="10"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bg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
        <p:nvSpPr>
          <p:cNvPr id="3" name="Bildplatzhalter 2"/>
          <p:cNvSpPr>
            <a:spLocks noGrp="1"/>
          </p:cNvSpPr>
          <p:nvPr>
            <p:ph type="pic" sz="quarter" idx="41" hasCustomPrompt="1"/>
          </p:nvPr>
        </p:nvSpPr>
        <p:spPr>
          <a:xfrm>
            <a:off x="1526772" y="2896751"/>
            <a:ext cx="2170959" cy="2154799"/>
          </a:xfrm>
          <a:prstGeom prst="ellipse">
            <a:avLst/>
          </a:prstGeom>
        </p:spPr>
        <p:style>
          <a:lnRef idx="2">
            <a:schemeClr val="accent3">
              <a:shade val="50000"/>
            </a:schemeClr>
          </a:lnRef>
          <a:fillRef idx="1">
            <a:schemeClr val="accent3"/>
          </a:fillRef>
          <a:effectRef idx="0">
            <a:schemeClr val="accent3"/>
          </a:effectRef>
          <a:fontRef idx="none"/>
        </p:style>
        <p:txBody>
          <a:bodyPr/>
          <a:lstStyle>
            <a:lvl1pPr>
              <a:defRPr>
                <a:solidFill>
                  <a:schemeClr val="bg1"/>
                </a:solidFill>
              </a:defRPr>
            </a:lvl1pPr>
          </a:lstStyle>
          <a:p>
            <a:r>
              <a:rPr lang="de-DE" dirty="0"/>
              <a:t>Foto durch Klicken auf Symbol hinzufügen</a:t>
            </a:r>
          </a:p>
        </p:txBody>
      </p:sp>
      <p:sp>
        <p:nvSpPr>
          <p:cNvPr id="4" name="Textplatzhalter 3"/>
          <p:cNvSpPr>
            <a:spLocks noGrp="1"/>
          </p:cNvSpPr>
          <p:nvPr>
            <p:ph type="body" sz="quarter" idx="42" hasCustomPrompt="1"/>
          </p:nvPr>
        </p:nvSpPr>
        <p:spPr>
          <a:xfrm>
            <a:off x="1120278" y="5248879"/>
            <a:ext cx="2981579" cy="785471"/>
          </a:xfrm>
        </p:spPr>
        <p:txBody>
          <a:bodyPr>
            <a:noAutofit/>
          </a:bodyPr>
          <a:lstStyle>
            <a:lvl1pPr algn="ctr">
              <a:defRPr sz="2400">
                <a:solidFill>
                  <a:schemeClr val="bg1"/>
                </a:solidFill>
              </a:defRPr>
            </a:lvl1pPr>
          </a:lstStyle>
          <a:p>
            <a:pPr lvl="0"/>
            <a:r>
              <a:rPr lang="de-DE" dirty="0"/>
              <a:t>Vorname Name</a:t>
            </a:r>
          </a:p>
          <a:p>
            <a:pPr lvl="0"/>
            <a:r>
              <a:rPr lang="de-DE" dirty="0"/>
              <a:t>Funktion</a:t>
            </a:r>
          </a:p>
        </p:txBody>
      </p:sp>
      <p:sp>
        <p:nvSpPr>
          <p:cNvPr id="17" name="Bildplatzhalter 2"/>
          <p:cNvSpPr>
            <a:spLocks noGrp="1"/>
          </p:cNvSpPr>
          <p:nvPr>
            <p:ph type="pic" sz="quarter" idx="43" hasCustomPrompt="1"/>
          </p:nvPr>
        </p:nvSpPr>
        <p:spPr>
          <a:xfrm>
            <a:off x="5165875" y="2346247"/>
            <a:ext cx="2170959" cy="2154799"/>
          </a:xfrm>
          <a:prstGeom prst="ellipse">
            <a:avLst/>
          </a:prstGeom>
        </p:spPr>
        <p:style>
          <a:lnRef idx="2">
            <a:schemeClr val="accent3">
              <a:shade val="50000"/>
            </a:schemeClr>
          </a:lnRef>
          <a:fillRef idx="1">
            <a:schemeClr val="accent3"/>
          </a:fillRef>
          <a:effectRef idx="0">
            <a:schemeClr val="accent3"/>
          </a:effectRef>
          <a:fontRef idx="none"/>
        </p:style>
        <p:txBody>
          <a:bodyPr/>
          <a:lstStyle>
            <a:lvl1pPr>
              <a:defRPr>
                <a:solidFill>
                  <a:schemeClr val="bg1"/>
                </a:solidFill>
              </a:defRPr>
            </a:lvl1pPr>
          </a:lstStyle>
          <a:p>
            <a:r>
              <a:rPr lang="de-DE" dirty="0"/>
              <a:t>Foto durch Klicken auf Symbol hinzufügen</a:t>
            </a:r>
          </a:p>
        </p:txBody>
      </p:sp>
      <p:sp>
        <p:nvSpPr>
          <p:cNvPr id="18" name="Textplatzhalter 3"/>
          <p:cNvSpPr>
            <a:spLocks noGrp="1"/>
          </p:cNvSpPr>
          <p:nvPr>
            <p:ph type="body" sz="quarter" idx="44" hasCustomPrompt="1"/>
          </p:nvPr>
        </p:nvSpPr>
        <p:spPr>
          <a:xfrm>
            <a:off x="4759381" y="4698375"/>
            <a:ext cx="2981579" cy="785471"/>
          </a:xfrm>
        </p:spPr>
        <p:txBody>
          <a:bodyPr>
            <a:noAutofit/>
          </a:bodyPr>
          <a:lstStyle>
            <a:lvl1pPr algn="ctr">
              <a:defRPr sz="2400">
                <a:solidFill>
                  <a:schemeClr val="bg1"/>
                </a:solidFill>
              </a:defRPr>
            </a:lvl1pPr>
          </a:lstStyle>
          <a:p>
            <a:pPr lvl="0"/>
            <a:r>
              <a:rPr lang="de-DE" dirty="0"/>
              <a:t>Vorname Name</a:t>
            </a:r>
          </a:p>
          <a:p>
            <a:pPr lvl="0"/>
            <a:r>
              <a:rPr lang="de-DE" dirty="0"/>
              <a:t>Funktion</a:t>
            </a:r>
          </a:p>
        </p:txBody>
      </p:sp>
      <p:sp>
        <p:nvSpPr>
          <p:cNvPr id="24" name="Bildplatzhalter 2"/>
          <p:cNvSpPr>
            <a:spLocks noGrp="1"/>
          </p:cNvSpPr>
          <p:nvPr>
            <p:ph type="pic" sz="quarter" idx="45" hasCustomPrompt="1"/>
          </p:nvPr>
        </p:nvSpPr>
        <p:spPr>
          <a:xfrm>
            <a:off x="8786325" y="2896751"/>
            <a:ext cx="2170959" cy="2154799"/>
          </a:xfrm>
          <a:prstGeom prst="ellipse">
            <a:avLst/>
          </a:prstGeom>
        </p:spPr>
        <p:style>
          <a:lnRef idx="2">
            <a:schemeClr val="accent3">
              <a:shade val="50000"/>
            </a:schemeClr>
          </a:lnRef>
          <a:fillRef idx="1">
            <a:schemeClr val="accent3"/>
          </a:fillRef>
          <a:effectRef idx="0">
            <a:schemeClr val="accent3"/>
          </a:effectRef>
          <a:fontRef idx="none"/>
        </p:style>
        <p:txBody>
          <a:bodyPr/>
          <a:lstStyle>
            <a:lvl1pPr>
              <a:defRPr>
                <a:solidFill>
                  <a:schemeClr val="bg1"/>
                </a:solidFill>
              </a:defRPr>
            </a:lvl1pPr>
          </a:lstStyle>
          <a:p>
            <a:r>
              <a:rPr lang="de-DE" dirty="0"/>
              <a:t>Foto durch Klicken auf Symbol hinzufügen</a:t>
            </a:r>
          </a:p>
        </p:txBody>
      </p:sp>
      <p:sp>
        <p:nvSpPr>
          <p:cNvPr id="25" name="Textplatzhalter 3"/>
          <p:cNvSpPr>
            <a:spLocks noGrp="1"/>
          </p:cNvSpPr>
          <p:nvPr>
            <p:ph type="body" sz="quarter" idx="46" hasCustomPrompt="1"/>
          </p:nvPr>
        </p:nvSpPr>
        <p:spPr>
          <a:xfrm>
            <a:off x="8379831" y="5248879"/>
            <a:ext cx="2981579" cy="785471"/>
          </a:xfrm>
        </p:spPr>
        <p:txBody>
          <a:bodyPr>
            <a:noAutofit/>
          </a:bodyPr>
          <a:lstStyle>
            <a:lvl1pPr algn="ctr">
              <a:defRPr sz="2400">
                <a:solidFill>
                  <a:schemeClr val="bg1"/>
                </a:solidFill>
              </a:defRPr>
            </a:lvl1pPr>
          </a:lstStyle>
          <a:p>
            <a:pPr lvl="0"/>
            <a:r>
              <a:rPr lang="de-DE" dirty="0"/>
              <a:t>Vorname Name</a:t>
            </a:r>
          </a:p>
          <a:p>
            <a:pPr lvl="0"/>
            <a:r>
              <a:rPr lang="de-DE" dirty="0"/>
              <a:t>Funktion</a:t>
            </a:r>
          </a:p>
        </p:txBody>
      </p:sp>
      <p:pic>
        <p:nvPicPr>
          <p:cNvPr id="12" name="Grafik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27227" y="353638"/>
            <a:ext cx="2349733" cy="237600"/>
          </a:xfrm>
          <a:prstGeom prst="rect">
            <a:avLst/>
          </a:prstGeom>
        </p:spPr>
      </p:pic>
    </p:spTree>
    <p:extLst>
      <p:ext uri="{BB962C8B-B14F-4D97-AF65-F5344CB8AC3E}">
        <p14:creationId xmlns:p14="http://schemas.microsoft.com/office/powerpoint/2010/main" val="1086564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ferenten_1">
    <p:spTree>
      <p:nvGrpSpPr>
        <p:cNvPr id="1" name=""/>
        <p:cNvGrpSpPr/>
        <p:nvPr/>
      </p:nvGrpSpPr>
      <p:grpSpPr>
        <a:xfrm>
          <a:off x="0" y="0"/>
          <a:ext cx="0" cy="0"/>
          <a:chOff x="0" y="0"/>
          <a:chExt cx="0" cy="0"/>
        </a:xfrm>
      </p:grpSpPr>
      <p:pic>
        <p:nvPicPr>
          <p:cNvPr id="12" name="Grafik 1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1"/>
            <a:ext cx="12199938" cy="6864079"/>
          </a:xfrm>
          <a:prstGeom prst="rect">
            <a:avLst/>
          </a:prstGeom>
        </p:spPr>
      </p:pic>
      <p:sp>
        <p:nvSpPr>
          <p:cNvPr id="20" name="Titel 1"/>
          <p:cNvSpPr>
            <a:spLocks noGrp="1"/>
          </p:cNvSpPr>
          <p:nvPr>
            <p:ph type="title" hasCustomPrompt="1"/>
          </p:nvPr>
        </p:nvSpPr>
        <p:spPr bwMode="gray">
          <a:xfrm>
            <a:off x="700679" y="673096"/>
            <a:ext cx="10822650" cy="504916"/>
          </a:xfrm>
          <a:prstGeom prst="rect">
            <a:avLst/>
          </a:prstGeom>
        </p:spPr>
        <p:txBody>
          <a:bodyPr/>
          <a:lstStyle>
            <a:lvl1pPr>
              <a:defRPr sz="3600" b="1" i="0">
                <a:solidFill>
                  <a:schemeClr val="bg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dirty="0"/>
              <a:t>Es begrüßen Sie heute</a:t>
            </a:r>
          </a:p>
        </p:txBody>
      </p:sp>
      <p:sp>
        <p:nvSpPr>
          <p:cNvPr id="10"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bg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
        <p:nvSpPr>
          <p:cNvPr id="17" name="Bildplatzhalter 2"/>
          <p:cNvSpPr>
            <a:spLocks noGrp="1"/>
          </p:cNvSpPr>
          <p:nvPr>
            <p:ph type="pic" sz="quarter" idx="43" hasCustomPrompt="1"/>
          </p:nvPr>
        </p:nvSpPr>
        <p:spPr>
          <a:xfrm>
            <a:off x="2993113" y="2335457"/>
            <a:ext cx="2170959" cy="2154799"/>
          </a:xfrm>
          <a:prstGeom prst="ellipse">
            <a:avLst/>
          </a:prstGeom>
        </p:spPr>
        <p:style>
          <a:lnRef idx="2">
            <a:schemeClr val="accent3">
              <a:shade val="50000"/>
            </a:schemeClr>
          </a:lnRef>
          <a:fillRef idx="1">
            <a:schemeClr val="accent3"/>
          </a:fillRef>
          <a:effectRef idx="0">
            <a:schemeClr val="accent3"/>
          </a:effectRef>
          <a:fontRef idx="none"/>
        </p:style>
        <p:txBody>
          <a:bodyPr/>
          <a:lstStyle>
            <a:lvl1pPr>
              <a:defRPr>
                <a:solidFill>
                  <a:schemeClr val="bg1"/>
                </a:solidFill>
              </a:defRPr>
            </a:lvl1pPr>
          </a:lstStyle>
          <a:p>
            <a:r>
              <a:rPr lang="de-DE" dirty="0"/>
              <a:t>Foto durch Klicken auf Symbol hinzufügen</a:t>
            </a:r>
          </a:p>
        </p:txBody>
      </p:sp>
      <p:sp>
        <p:nvSpPr>
          <p:cNvPr id="18" name="Textplatzhalter 3"/>
          <p:cNvSpPr>
            <a:spLocks noGrp="1"/>
          </p:cNvSpPr>
          <p:nvPr>
            <p:ph type="body" sz="quarter" idx="44" hasCustomPrompt="1"/>
          </p:nvPr>
        </p:nvSpPr>
        <p:spPr>
          <a:xfrm>
            <a:off x="2552700" y="4659721"/>
            <a:ext cx="3217692" cy="785471"/>
          </a:xfrm>
        </p:spPr>
        <p:txBody>
          <a:bodyPr>
            <a:noAutofit/>
          </a:bodyPr>
          <a:lstStyle>
            <a:lvl1pPr algn="ctr">
              <a:defRPr sz="2400">
                <a:solidFill>
                  <a:schemeClr val="bg1"/>
                </a:solidFill>
              </a:defRPr>
            </a:lvl1pPr>
          </a:lstStyle>
          <a:p>
            <a:pPr lvl="0"/>
            <a:r>
              <a:rPr lang="de-DE" dirty="0"/>
              <a:t>Vorname Name</a:t>
            </a:r>
          </a:p>
          <a:p>
            <a:pPr lvl="0"/>
            <a:r>
              <a:rPr lang="de-DE" dirty="0"/>
              <a:t>Funktion</a:t>
            </a:r>
          </a:p>
        </p:txBody>
      </p:sp>
      <p:sp>
        <p:nvSpPr>
          <p:cNvPr id="24" name="Bildplatzhalter 2"/>
          <p:cNvSpPr>
            <a:spLocks noGrp="1"/>
          </p:cNvSpPr>
          <p:nvPr>
            <p:ph type="pic" sz="quarter" idx="45" hasCustomPrompt="1"/>
          </p:nvPr>
        </p:nvSpPr>
        <p:spPr>
          <a:xfrm>
            <a:off x="6904712" y="2351600"/>
            <a:ext cx="2170959" cy="2154799"/>
          </a:xfrm>
          <a:prstGeom prst="ellipse">
            <a:avLst/>
          </a:prstGeom>
        </p:spPr>
        <p:style>
          <a:lnRef idx="2">
            <a:schemeClr val="accent3">
              <a:shade val="50000"/>
            </a:schemeClr>
          </a:lnRef>
          <a:fillRef idx="1">
            <a:schemeClr val="accent3"/>
          </a:fillRef>
          <a:effectRef idx="0">
            <a:schemeClr val="accent3"/>
          </a:effectRef>
          <a:fontRef idx="none"/>
        </p:style>
        <p:txBody>
          <a:bodyPr/>
          <a:lstStyle>
            <a:lvl1pPr>
              <a:defRPr>
                <a:solidFill>
                  <a:schemeClr val="bg1"/>
                </a:solidFill>
              </a:defRPr>
            </a:lvl1pPr>
          </a:lstStyle>
          <a:p>
            <a:r>
              <a:rPr lang="de-DE" dirty="0"/>
              <a:t>Foto durch Klicken auf Symbol hinzufügen</a:t>
            </a:r>
          </a:p>
        </p:txBody>
      </p:sp>
      <p:sp>
        <p:nvSpPr>
          <p:cNvPr id="25" name="Textplatzhalter 3"/>
          <p:cNvSpPr>
            <a:spLocks noGrp="1"/>
          </p:cNvSpPr>
          <p:nvPr>
            <p:ph type="body" sz="quarter" idx="46" hasCustomPrompt="1"/>
          </p:nvPr>
        </p:nvSpPr>
        <p:spPr>
          <a:xfrm>
            <a:off x="6464299" y="4659721"/>
            <a:ext cx="3217692" cy="785471"/>
          </a:xfrm>
        </p:spPr>
        <p:txBody>
          <a:bodyPr>
            <a:noAutofit/>
          </a:bodyPr>
          <a:lstStyle>
            <a:lvl1pPr algn="ctr">
              <a:defRPr sz="2400">
                <a:solidFill>
                  <a:schemeClr val="bg1"/>
                </a:solidFill>
              </a:defRPr>
            </a:lvl1pPr>
          </a:lstStyle>
          <a:p>
            <a:pPr lvl="0"/>
            <a:r>
              <a:rPr lang="de-DE" dirty="0"/>
              <a:t>Vorname Name</a:t>
            </a:r>
          </a:p>
          <a:p>
            <a:pPr lvl="0"/>
            <a:r>
              <a:rPr lang="de-DE" dirty="0"/>
              <a:t>Funktion</a:t>
            </a:r>
          </a:p>
        </p:txBody>
      </p:sp>
      <p:pic>
        <p:nvPicPr>
          <p:cNvPr id="11" name="Grafik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27227" y="353638"/>
            <a:ext cx="2349733" cy="237600"/>
          </a:xfrm>
          <a:prstGeom prst="rect">
            <a:avLst/>
          </a:prstGeom>
        </p:spPr>
      </p:pic>
    </p:spTree>
    <p:extLst>
      <p:ext uri="{BB962C8B-B14F-4D97-AF65-F5344CB8AC3E}">
        <p14:creationId xmlns:p14="http://schemas.microsoft.com/office/powerpoint/2010/main" val="886145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86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DB93E0DE-DE9E-43E9-A4D3-85B06637B40C}" type="slidenum">
              <a:rPr lang="de-DE" smtClean="0"/>
              <a:pPr/>
              <a:t>‹Nr.›</a:t>
            </a:fld>
            <a:endParaRPr lang="de-DE" dirty="0"/>
          </a:p>
        </p:txBody>
      </p:sp>
      <p:sp>
        <p:nvSpPr>
          <p:cNvPr id="5"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6" name="Textplatzhalter 2"/>
          <p:cNvSpPr>
            <a:spLocks noGrp="1"/>
          </p:cNvSpPr>
          <p:nvPr>
            <p:ph type="body" sz="quarter" idx="16"/>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8" name="Bildplatzhalter 7"/>
          <p:cNvSpPr>
            <a:spLocks noGrp="1"/>
          </p:cNvSpPr>
          <p:nvPr>
            <p:ph type="pic" sz="quarter" idx="17"/>
          </p:nvPr>
        </p:nvSpPr>
        <p:spPr>
          <a:xfrm>
            <a:off x="940526" y="2728632"/>
            <a:ext cx="1733005" cy="2516777"/>
          </a:xfrm>
        </p:spPr>
        <p:txBody>
          <a:bodyPr/>
          <a:lstStyle/>
          <a:p>
            <a:r>
              <a:rPr lang="de-DE"/>
              <a:t>Bild durch Klicken auf Symbol hinzufügen</a:t>
            </a:r>
          </a:p>
        </p:txBody>
      </p:sp>
    </p:spTree>
    <p:extLst>
      <p:ext uri="{BB962C8B-B14F-4D97-AF65-F5344CB8AC3E}">
        <p14:creationId xmlns:p14="http://schemas.microsoft.com/office/powerpoint/2010/main" val="480794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8"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19" name="Inhaltsplatzhalter 4"/>
          <p:cNvSpPr>
            <a:spLocks noGrp="1"/>
          </p:cNvSpPr>
          <p:nvPr>
            <p:ph sz="quarter" idx="15" hasCustomPrompt="1"/>
          </p:nvPr>
        </p:nvSpPr>
        <p:spPr>
          <a:xfrm>
            <a:off x="700679" y="1919416"/>
            <a:ext cx="10822650" cy="4458674"/>
          </a:xfrm>
        </p:spPr>
        <p:txBody>
          <a:bodyPr/>
          <a:lstStyle>
            <a:lvl1pPr marL="342900" indent="-342900">
              <a:buClr>
                <a:schemeClr val="accent5"/>
              </a:buClr>
              <a:buFont typeface="HelveticaNeue LT 43 LightEx" panose="020B0503020202020204" pitchFamily="34" charset="0"/>
              <a:buChar char="+"/>
              <a:defRPr sz="2800">
                <a:solidFill>
                  <a:schemeClr val="tx1">
                    <a:lumMod val="85000"/>
                    <a:lumOff val="15000"/>
                  </a:schemeClr>
                </a:solidFill>
                <a:latin typeface="+mn-lt"/>
              </a:defRPr>
            </a:lvl1pPr>
            <a:lvl2pPr marL="742950" indent="-285750">
              <a:buClr>
                <a:schemeClr val="accent5"/>
              </a:buClr>
              <a:buFont typeface="HelveticaNeue LT 43 LightEx" panose="020B0503020202020204" pitchFamily="34" charset="0"/>
              <a:buChar char="+"/>
              <a:defRPr sz="2400" baseline="0">
                <a:solidFill>
                  <a:schemeClr val="tx1">
                    <a:lumMod val="85000"/>
                    <a:lumOff val="15000"/>
                  </a:schemeClr>
                </a:solidFill>
                <a:latin typeface="+mn-lt"/>
              </a:defRPr>
            </a:lvl2pPr>
            <a:lvl3pPr marL="1143000" indent="-228600">
              <a:buClr>
                <a:schemeClr val="accent5"/>
              </a:buClr>
              <a:buFont typeface="HelveticaNeue LT 43 LightEx" panose="020B0503020202020204" pitchFamily="34" charset="0"/>
              <a:buChar char="+"/>
              <a:defRPr sz="2000" baseline="0">
                <a:solidFill>
                  <a:schemeClr val="tx1">
                    <a:lumMod val="85000"/>
                    <a:lumOff val="15000"/>
                  </a:schemeClr>
                </a:solidFill>
                <a:latin typeface="+mn-lt"/>
              </a:defRPr>
            </a:lvl3pPr>
            <a:lvl4pPr marL="1600200" indent="-228600">
              <a:buClr>
                <a:schemeClr val="accent5"/>
              </a:buClr>
              <a:buFont typeface="HelveticaNeue LT 43 LightEx" panose="020B0503020202020204" pitchFamily="34" charset="0"/>
              <a:buChar char="+"/>
              <a:defRPr sz="2000">
                <a:solidFill>
                  <a:schemeClr val="tx1">
                    <a:lumMod val="85000"/>
                    <a:lumOff val="15000"/>
                  </a:schemeClr>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 Ebene 1</a:t>
            </a:r>
          </a:p>
          <a:p>
            <a:pPr lvl="1"/>
            <a:r>
              <a:rPr lang="de-DE" noProof="0" dirty="0"/>
              <a:t>Aufzählung Ebene 2</a:t>
            </a:r>
          </a:p>
          <a:p>
            <a:pPr lvl="2"/>
            <a:r>
              <a:rPr lang="de-DE" noProof="0" dirty="0"/>
              <a:t>Aufzählung Ebene 3</a:t>
            </a:r>
          </a:p>
          <a:p>
            <a:pPr lvl="3"/>
            <a:r>
              <a:rPr lang="de-DE" noProof="0" dirty="0"/>
              <a:t>Aufzählung Ebene 4</a:t>
            </a:r>
          </a:p>
        </p:txBody>
      </p:sp>
      <p:sp>
        <p:nvSpPr>
          <p:cNvPr id="3" name="Textplatzhalter 2"/>
          <p:cNvSpPr>
            <a:spLocks noGrp="1"/>
          </p:cNvSpPr>
          <p:nvPr>
            <p:ph type="body" sz="quarter" idx="16"/>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13"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tx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Tree>
    <p:extLst>
      <p:ext uri="{BB962C8B-B14F-4D97-AF65-F5344CB8AC3E}">
        <p14:creationId xmlns:p14="http://schemas.microsoft.com/office/powerpoint/2010/main" val="3783262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ere Folie für Grafiken">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DB93E0DE-DE9E-43E9-A4D3-85B06637B40C}" type="slidenum">
              <a:rPr lang="de-DE" smtClean="0"/>
              <a:pPr/>
              <a:t>‹Nr.›</a:t>
            </a:fld>
            <a:endParaRPr lang="de-DE" dirty="0"/>
          </a:p>
        </p:txBody>
      </p:sp>
      <p:sp>
        <p:nvSpPr>
          <p:cNvPr id="4"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5" name="Textplatzhalter 2"/>
          <p:cNvSpPr>
            <a:spLocks noGrp="1"/>
          </p:cNvSpPr>
          <p:nvPr>
            <p:ph type="body" sz="quarter" idx="16"/>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Tree>
    <p:extLst>
      <p:ext uri="{BB962C8B-B14F-4D97-AF65-F5344CB8AC3E}">
        <p14:creationId xmlns:p14="http://schemas.microsoft.com/office/powerpoint/2010/main" val="3354476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ollfächiges helles Bild">
    <p:spTree>
      <p:nvGrpSpPr>
        <p:cNvPr id="1" name=""/>
        <p:cNvGrpSpPr/>
        <p:nvPr/>
      </p:nvGrpSpPr>
      <p:grpSpPr>
        <a:xfrm>
          <a:off x="0" y="0"/>
          <a:ext cx="0" cy="0"/>
          <a:chOff x="0" y="0"/>
          <a:chExt cx="0" cy="0"/>
        </a:xfrm>
      </p:grpSpPr>
      <p:sp>
        <p:nvSpPr>
          <p:cNvPr id="5" name="Bildplatzhalter 4"/>
          <p:cNvSpPr>
            <a:spLocks noGrp="1"/>
          </p:cNvSpPr>
          <p:nvPr>
            <p:ph type="pic" sz="quarter" idx="11"/>
          </p:nvPr>
        </p:nvSpPr>
        <p:spPr>
          <a:xfrm>
            <a:off x="0" y="0"/>
            <a:ext cx="12190413" cy="6858000"/>
          </a:xfrm>
        </p:spPr>
        <p:txBody>
          <a:bodyPr/>
          <a:lstStyle/>
          <a:p>
            <a:r>
              <a:rPr lang="de-DE"/>
              <a:t>Bild durch Klicken auf Symbol hinzufügen</a:t>
            </a:r>
            <a:endParaRPr lang="de-DE" dirty="0"/>
          </a:p>
        </p:txBody>
      </p:sp>
      <p:sp>
        <p:nvSpPr>
          <p:cNvPr id="2" name="Titel 1"/>
          <p:cNvSpPr>
            <a:spLocks noGrp="1"/>
          </p:cNvSpPr>
          <p:nvPr>
            <p:ph type="title"/>
          </p:nvPr>
        </p:nvSpPr>
        <p:spPr>
          <a:xfrm>
            <a:off x="1027198" y="3791808"/>
            <a:ext cx="5553064" cy="1865327"/>
          </a:xfrm>
          <a:prstGeom prst="rect">
            <a:avLst/>
          </a:prstGeom>
          <a:solidFill>
            <a:schemeClr val="accent1"/>
          </a:solidFill>
        </p:spPr>
        <p:txBody>
          <a:bodyPr lIns="180000" tIns="180000" rIns="180000" bIns="180000" anchor="ctr"/>
          <a:lstStyle>
            <a:lvl1pPr>
              <a:defRPr sz="3600">
                <a:solidFill>
                  <a:schemeClr val="bg1"/>
                </a:solidFill>
              </a:defRPr>
            </a:lvl1pPr>
          </a:lstStyle>
          <a:p>
            <a:r>
              <a:rPr lang="de-DE"/>
              <a:t>Mastertitelformat bearbeiten</a:t>
            </a:r>
          </a:p>
        </p:txBody>
      </p:sp>
      <p:sp>
        <p:nvSpPr>
          <p:cNvPr id="3" name="Foliennummernplatzhalter 2"/>
          <p:cNvSpPr>
            <a:spLocks noGrp="1"/>
          </p:cNvSpPr>
          <p:nvPr>
            <p:ph type="sldNum" sz="quarter" idx="10"/>
          </p:nvPr>
        </p:nvSpPr>
        <p:spPr/>
        <p:txBody>
          <a:bodyPr/>
          <a:lstStyle/>
          <a:p>
            <a:fld id="{DB93E0DE-DE9E-43E9-A4D3-85B06637B40C}" type="slidenum">
              <a:rPr lang="de-DE" smtClean="0"/>
              <a:pPr/>
              <a:t>‹Nr.›</a:t>
            </a:fld>
            <a:endParaRPr lang="de-DE" dirty="0"/>
          </a:p>
        </p:txBody>
      </p:sp>
    </p:spTree>
    <p:extLst>
      <p:ext uri="{BB962C8B-B14F-4D97-AF65-F5344CB8AC3E}">
        <p14:creationId xmlns:p14="http://schemas.microsoft.com/office/powerpoint/2010/main" val="2212918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ollfächiges dunkles Bild">
    <p:spTree>
      <p:nvGrpSpPr>
        <p:cNvPr id="1" name=""/>
        <p:cNvGrpSpPr/>
        <p:nvPr/>
      </p:nvGrpSpPr>
      <p:grpSpPr>
        <a:xfrm>
          <a:off x="0" y="0"/>
          <a:ext cx="0" cy="0"/>
          <a:chOff x="0" y="0"/>
          <a:chExt cx="0" cy="0"/>
        </a:xfrm>
      </p:grpSpPr>
      <p:sp>
        <p:nvSpPr>
          <p:cNvPr id="5" name="Bildplatzhalter 4"/>
          <p:cNvSpPr>
            <a:spLocks noGrp="1"/>
          </p:cNvSpPr>
          <p:nvPr>
            <p:ph type="pic" sz="quarter" idx="11"/>
          </p:nvPr>
        </p:nvSpPr>
        <p:spPr>
          <a:xfrm>
            <a:off x="0" y="0"/>
            <a:ext cx="12190413" cy="6858000"/>
          </a:xfrm>
        </p:spPr>
        <p:txBody>
          <a:bodyPr/>
          <a:lstStyle/>
          <a:p>
            <a:r>
              <a:rPr lang="de-DE"/>
              <a:t>Bild durch Klicken auf Symbol hinzufügen</a:t>
            </a:r>
            <a:endParaRPr lang="de-DE" dirty="0"/>
          </a:p>
        </p:txBody>
      </p:sp>
      <p:sp>
        <p:nvSpPr>
          <p:cNvPr id="2" name="Titel 1"/>
          <p:cNvSpPr>
            <a:spLocks noGrp="1"/>
          </p:cNvSpPr>
          <p:nvPr>
            <p:ph type="title"/>
          </p:nvPr>
        </p:nvSpPr>
        <p:spPr>
          <a:xfrm>
            <a:off x="1027198" y="3791808"/>
            <a:ext cx="5553064" cy="1865327"/>
          </a:xfrm>
          <a:prstGeom prst="rect">
            <a:avLst/>
          </a:prstGeom>
          <a:solidFill>
            <a:srgbClr val="D9D9D9">
              <a:alpha val="67059"/>
            </a:srgbClr>
          </a:solidFill>
        </p:spPr>
        <p:txBody>
          <a:bodyPr lIns="180000" tIns="180000" rIns="180000" bIns="180000" anchor="ctr"/>
          <a:lstStyle>
            <a:lvl1pPr>
              <a:defRPr sz="3600"/>
            </a:lvl1pPr>
          </a:lstStyle>
          <a:p>
            <a:r>
              <a:rPr lang="de-DE"/>
              <a:t>Mastertitelformat bearbeiten</a:t>
            </a:r>
          </a:p>
        </p:txBody>
      </p:sp>
      <p:sp>
        <p:nvSpPr>
          <p:cNvPr id="3" name="Foliennummernplatzhalter 2"/>
          <p:cNvSpPr>
            <a:spLocks noGrp="1"/>
          </p:cNvSpPr>
          <p:nvPr>
            <p:ph type="sldNum" sz="quarter" idx="10"/>
          </p:nvPr>
        </p:nvSpPr>
        <p:spPr/>
        <p:txBody>
          <a:bodyPr/>
          <a:lstStyle/>
          <a:p>
            <a:fld id="{DB93E0DE-DE9E-43E9-A4D3-85B06637B40C}" type="slidenum">
              <a:rPr lang="de-DE" smtClean="0"/>
              <a:pPr/>
              <a:t>‹Nr.›</a:t>
            </a:fld>
            <a:endParaRPr lang="de-DE" dirty="0"/>
          </a:p>
        </p:txBody>
      </p:sp>
    </p:spTree>
    <p:extLst>
      <p:ext uri="{BB962C8B-B14F-4D97-AF65-F5344CB8AC3E}">
        <p14:creationId xmlns:p14="http://schemas.microsoft.com/office/powerpoint/2010/main" val="829274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2 Spalten">
    <p:spTree>
      <p:nvGrpSpPr>
        <p:cNvPr id="1" name=""/>
        <p:cNvGrpSpPr/>
        <p:nvPr/>
      </p:nvGrpSpPr>
      <p:grpSpPr>
        <a:xfrm>
          <a:off x="0" y="0"/>
          <a:ext cx="0" cy="0"/>
          <a:chOff x="0" y="0"/>
          <a:chExt cx="0" cy="0"/>
        </a:xfrm>
      </p:grpSpPr>
      <p:sp>
        <p:nvSpPr>
          <p:cNvPr id="8" name="Inhaltsplatzhalter 4"/>
          <p:cNvSpPr>
            <a:spLocks noGrp="1"/>
          </p:cNvSpPr>
          <p:nvPr>
            <p:ph sz="quarter" idx="15" hasCustomPrompt="1"/>
          </p:nvPr>
        </p:nvSpPr>
        <p:spPr>
          <a:xfrm>
            <a:off x="700679" y="1922804"/>
            <a:ext cx="5250859" cy="4379272"/>
          </a:xfrm>
        </p:spPr>
        <p:txBody>
          <a:bodyPr/>
          <a:lstStyle>
            <a:lvl1pPr marL="342900" indent="-342900">
              <a:buClr>
                <a:schemeClr val="accent5"/>
              </a:buClr>
              <a:buFont typeface="HelveticaNeue LT 43 LightEx" panose="020B0503020202020204" pitchFamily="34" charset="0"/>
              <a:buChar char="+"/>
              <a:defRPr sz="2800">
                <a:solidFill>
                  <a:schemeClr val="tx1">
                    <a:lumMod val="85000"/>
                    <a:lumOff val="15000"/>
                  </a:schemeClr>
                </a:solidFill>
                <a:latin typeface="+mn-lt"/>
              </a:defRPr>
            </a:lvl1pPr>
            <a:lvl2pPr marL="742950" indent="-285750">
              <a:buClr>
                <a:schemeClr val="accent5"/>
              </a:buClr>
              <a:buFont typeface="HelveticaNeue LT 43 LightEx" panose="020B0503020202020204" pitchFamily="34" charset="0"/>
              <a:buChar char="+"/>
              <a:defRPr sz="2400" baseline="0">
                <a:solidFill>
                  <a:schemeClr val="tx1">
                    <a:lumMod val="85000"/>
                    <a:lumOff val="15000"/>
                  </a:schemeClr>
                </a:solidFill>
                <a:latin typeface="+mn-lt"/>
              </a:defRPr>
            </a:lvl2pPr>
            <a:lvl3pPr marL="1143000" indent="-228600">
              <a:buClr>
                <a:schemeClr val="accent5"/>
              </a:buClr>
              <a:buFont typeface="HelveticaNeue LT 43 LightEx" panose="020B0503020202020204" pitchFamily="34" charset="0"/>
              <a:buChar char="+"/>
              <a:defRPr sz="2000" baseline="0">
                <a:solidFill>
                  <a:schemeClr val="tx1">
                    <a:lumMod val="85000"/>
                    <a:lumOff val="15000"/>
                  </a:schemeClr>
                </a:solidFill>
                <a:latin typeface="+mn-lt"/>
              </a:defRPr>
            </a:lvl3pPr>
            <a:lvl4pPr marL="1600200" indent="-228600">
              <a:buClr>
                <a:schemeClr val="accent5"/>
              </a:buClr>
              <a:buFont typeface="HelveticaNeue LT 43 LightEx" panose="020B0503020202020204" pitchFamily="34" charset="0"/>
              <a:buChar char="+"/>
              <a:defRPr sz="2000">
                <a:solidFill>
                  <a:schemeClr val="tx1">
                    <a:lumMod val="85000"/>
                    <a:lumOff val="15000"/>
                  </a:schemeClr>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 Ebene 1</a:t>
            </a:r>
          </a:p>
          <a:p>
            <a:pPr lvl="1"/>
            <a:r>
              <a:rPr lang="de-DE" noProof="0" dirty="0"/>
              <a:t>Aufzählung Ebene 2</a:t>
            </a:r>
          </a:p>
          <a:p>
            <a:pPr lvl="2"/>
            <a:r>
              <a:rPr lang="de-DE" noProof="0" dirty="0"/>
              <a:t>Aufzählung Ebene 3</a:t>
            </a:r>
          </a:p>
          <a:p>
            <a:pPr lvl="3"/>
            <a:r>
              <a:rPr lang="de-DE" noProof="0" dirty="0"/>
              <a:t>Aufzählung Ebene 4</a:t>
            </a:r>
          </a:p>
        </p:txBody>
      </p:sp>
      <p:sp>
        <p:nvSpPr>
          <p:cNvPr id="10" name="Inhaltsplatzhalter 4"/>
          <p:cNvSpPr>
            <a:spLocks noGrp="1"/>
          </p:cNvSpPr>
          <p:nvPr>
            <p:ph sz="quarter" idx="18" hasCustomPrompt="1"/>
          </p:nvPr>
        </p:nvSpPr>
        <p:spPr>
          <a:xfrm>
            <a:off x="6262028" y="1922804"/>
            <a:ext cx="5250859" cy="4379272"/>
          </a:xfrm>
        </p:spPr>
        <p:txBody>
          <a:bodyPr/>
          <a:lstStyle>
            <a:lvl1pPr marL="342900" indent="-342900">
              <a:buClr>
                <a:schemeClr val="accent5"/>
              </a:buClr>
              <a:buFont typeface="HelveticaNeue LT 43 LightEx" panose="020B0503020202020204" pitchFamily="34" charset="0"/>
              <a:buChar char="+"/>
              <a:defRPr sz="2800">
                <a:solidFill>
                  <a:schemeClr val="tx1">
                    <a:lumMod val="85000"/>
                    <a:lumOff val="15000"/>
                  </a:schemeClr>
                </a:solidFill>
                <a:latin typeface="+mn-lt"/>
              </a:defRPr>
            </a:lvl1pPr>
            <a:lvl2pPr marL="742950" indent="-285750">
              <a:buClr>
                <a:schemeClr val="accent5"/>
              </a:buClr>
              <a:buFont typeface="HelveticaNeue LT 43 LightEx" panose="020B0503020202020204" pitchFamily="34" charset="0"/>
              <a:buChar char="+"/>
              <a:defRPr sz="2400" baseline="0">
                <a:solidFill>
                  <a:schemeClr val="tx1">
                    <a:lumMod val="85000"/>
                    <a:lumOff val="15000"/>
                  </a:schemeClr>
                </a:solidFill>
                <a:latin typeface="+mn-lt"/>
              </a:defRPr>
            </a:lvl2pPr>
            <a:lvl3pPr marL="1143000" indent="-228600">
              <a:buClr>
                <a:schemeClr val="accent5"/>
              </a:buClr>
              <a:buFont typeface="HelveticaNeue LT 43 LightEx" panose="020B0503020202020204" pitchFamily="34" charset="0"/>
              <a:buChar char="+"/>
              <a:defRPr sz="2000" baseline="0">
                <a:solidFill>
                  <a:schemeClr val="tx1">
                    <a:lumMod val="85000"/>
                    <a:lumOff val="15000"/>
                  </a:schemeClr>
                </a:solidFill>
                <a:latin typeface="+mn-lt"/>
              </a:defRPr>
            </a:lvl3pPr>
            <a:lvl4pPr marL="1600200" indent="-228600">
              <a:buClr>
                <a:schemeClr val="accent5"/>
              </a:buClr>
              <a:buFont typeface="HelveticaNeue LT 43 LightEx" panose="020B0503020202020204" pitchFamily="34" charset="0"/>
              <a:buChar char="+"/>
              <a:defRPr sz="2000">
                <a:solidFill>
                  <a:schemeClr val="tx1">
                    <a:lumMod val="85000"/>
                    <a:lumOff val="15000"/>
                  </a:schemeClr>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 Ebene 1</a:t>
            </a:r>
          </a:p>
          <a:p>
            <a:pPr lvl="1"/>
            <a:r>
              <a:rPr lang="de-DE" noProof="0" dirty="0"/>
              <a:t>Aufzählung Ebene 2</a:t>
            </a:r>
          </a:p>
          <a:p>
            <a:pPr lvl="2"/>
            <a:r>
              <a:rPr lang="de-DE" noProof="0" dirty="0"/>
              <a:t>Aufzählung Ebene 3</a:t>
            </a:r>
          </a:p>
          <a:p>
            <a:pPr lvl="3"/>
            <a:r>
              <a:rPr lang="de-DE" noProof="0" dirty="0"/>
              <a:t>Aufzählung Ebene 4</a:t>
            </a:r>
          </a:p>
        </p:txBody>
      </p:sp>
      <p:sp>
        <p:nvSpPr>
          <p:cNvPr id="9"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11" name="Textplatzhalter 2"/>
          <p:cNvSpPr>
            <a:spLocks noGrp="1"/>
          </p:cNvSpPr>
          <p:nvPr>
            <p:ph type="body" sz="quarter" idx="16"/>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12"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tx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Tree>
    <p:extLst>
      <p:ext uri="{BB962C8B-B14F-4D97-AF65-F5344CB8AC3E}">
        <p14:creationId xmlns:p14="http://schemas.microsoft.com/office/powerpoint/2010/main" val="64064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mp; Bild">
    <p:spTree>
      <p:nvGrpSpPr>
        <p:cNvPr id="1" name=""/>
        <p:cNvGrpSpPr/>
        <p:nvPr/>
      </p:nvGrpSpPr>
      <p:grpSpPr>
        <a:xfrm>
          <a:off x="0" y="0"/>
          <a:ext cx="0" cy="0"/>
          <a:chOff x="0" y="0"/>
          <a:chExt cx="0" cy="0"/>
        </a:xfrm>
      </p:grpSpPr>
      <p:sp>
        <p:nvSpPr>
          <p:cNvPr id="7" name="Bildplatzhalter 6"/>
          <p:cNvSpPr>
            <a:spLocks noGrp="1"/>
          </p:cNvSpPr>
          <p:nvPr>
            <p:ph type="pic" sz="quarter" idx="16"/>
          </p:nvPr>
        </p:nvSpPr>
        <p:spPr bwMode="gray">
          <a:xfrm>
            <a:off x="6239669" y="1924340"/>
            <a:ext cx="5255419" cy="4442258"/>
          </a:xfrm>
          <a:prstGeom prst="rect">
            <a:avLst/>
          </a:prstGeom>
        </p:spPr>
        <p:txBody>
          <a:bodyPr tIns="0" bIns="540000" anchor="ctr"/>
          <a:lstStyle>
            <a:lvl1pPr algn="ctr">
              <a:defRPr sz="1000" b="0" i="0">
                <a:solidFill>
                  <a:schemeClr val="tx1"/>
                </a:solidFill>
              </a:defRPr>
            </a:lvl1pPr>
          </a:lstStyle>
          <a:p>
            <a:r>
              <a:rPr lang="de-DE"/>
              <a:t>Bild durch Klicken auf Symbol hinzufügen</a:t>
            </a:r>
            <a:endParaRPr lang="de-DE" dirty="0"/>
          </a:p>
        </p:txBody>
      </p:sp>
      <p:sp>
        <p:nvSpPr>
          <p:cNvPr id="8" name="Inhaltsplatzhalter 4"/>
          <p:cNvSpPr>
            <a:spLocks noGrp="1"/>
          </p:cNvSpPr>
          <p:nvPr>
            <p:ph sz="quarter" idx="15" hasCustomPrompt="1"/>
          </p:nvPr>
        </p:nvSpPr>
        <p:spPr>
          <a:xfrm>
            <a:off x="700678" y="1922804"/>
            <a:ext cx="5250859" cy="4378079"/>
          </a:xfrm>
        </p:spPr>
        <p:txBody>
          <a:bodyPr/>
          <a:lstStyle>
            <a:lvl1pPr marL="342900" indent="-342900">
              <a:buClr>
                <a:schemeClr val="accent5"/>
              </a:buClr>
              <a:buFont typeface="HelveticaNeue LT 43 LightEx" panose="020B0503020202020204" pitchFamily="34" charset="0"/>
              <a:buChar char="+"/>
              <a:defRPr sz="2800">
                <a:solidFill>
                  <a:schemeClr val="tx1">
                    <a:lumMod val="85000"/>
                    <a:lumOff val="15000"/>
                  </a:schemeClr>
                </a:solidFill>
                <a:latin typeface="+mn-lt"/>
              </a:defRPr>
            </a:lvl1pPr>
            <a:lvl2pPr marL="742950" indent="-285750">
              <a:buClr>
                <a:schemeClr val="accent5"/>
              </a:buClr>
              <a:buFont typeface="HelveticaNeue LT 43 LightEx" panose="020B0503020202020204" pitchFamily="34" charset="0"/>
              <a:buChar char="+"/>
              <a:defRPr sz="2400" baseline="0">
                <a:solidFill>
                  <a:schemeClr val="tx1">
                    <a:lumMod val="85000"/>
                    <a:lumOff val="15000"/>
                  </a:schemeClr>
                </a:solidFill>
                <a:latin typeface="+mn-lt"/>
              </a:defRPr>
            </a:lvl2pPr>
            <a:lvl3pPr marL="1143000" indent="-228600">
              <a:buClr>
                <a:schemeClr val="accent5"/>
              </a:buClr>
              <a:buFont typeface="HelveticaNeue LT 43 LightEx" panose="020B0503020202020204" pitchFamily="34" charset="0"/>
              <a:buChar char="+"/>
              <a:defRPr sz="2000" baseline="0">
                <a:solidFill>
                  <a:schemeClr val="tx1">
                    <a:lumMod val="85000"/>
                    <a:lumOff val="15000"/>
                  </a:schemeClr>
                </a:solidFill>
                <a:latin typeface="+mn-lt"/>
              </a:defRPr>
            </a:lvl3pPr>
            <a:lvl4pPr marL="1600200" indent="-228600">
              <a:buClr>
                <a:schemeClr val="accent5"/>
              </a:buClr>
              <a:buFont typeface="HelveticaNeue LT 43 LightEx" panose="020B0503020202020204" pitchFamily="34" charset="0"/>
              <a:buChar char="+"/>
              <a:defRPr sz="2000">
                <a:solidFill>
                  <a:schemeClr val="tx1">
                    <a:lumMod val="85000"/>
                    <a:lumOff val="15000"/>
                  </a:schemeClr>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 Ebene 1</a:t>
            </a:r>
          </a:p>
          <a:p>
            <a:pPr lvl="1"/>
            <a:r>
              <a:rPr lang="de-DE" noProof="0" dirty="0"/>
              <a:t>Aufzählung Ebene 2</a:t>
            </a:r>
          </a:p>
          <a:p>
            <a:pPr lvl="2"/>
            <a:r>
              <a:rPr lang="de-DE" noProof="0" dirty="0"/>
              <a:t>Aufzählung Ebene 3</a:t>
            </a:r>
          </a:p>
          <a:p>
            <a:pPr lvl="3"/>
            <a:r>
              <a:rPr lang="de-DE" noProof="0" dirty="0"/>
              <a:t>Aufzählung Ebene 4</a:t>
            </a:r>
          </a:p>
        </p:txBody>
      </p:sp>
      <p:sp>
        <p:nvSpPr>
          <p:cNvPr id="9"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10" name="Textplatzhalter 2"/>
          <p:cNvSpPr>
            <a:spLocks noGrp="1"/>
          </p:cNvSpPr>
          <p:nvPr>
            <p:ph type="body" sz="quarter" idx="17"/>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11"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tx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Tree>
    <p:extLst>
      <p:ext uri="{BB962C8B-B14F-4D97-AF65-F5344CB8AC3E}">
        <p14:creationId xmlns:p14="http://schemas.microsoft.com/office/powerpoint/2010/main" val="2809624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rstellung 1">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936D0510-E6BB-8746-88B9-C0CC6B4D3AB5}"/>
              </a:ext>
            </a:extLst>
          </p:cNvPr>
          <p:cNvSpPr/>
          <p:nvPr userDrawn="1"/>
        </p:nvSpPr>
        <p:spPr>
          <a:xfrm>
            <a:off x="700391" y="2477308"/>
            <a:ext cx="5238935" cy="165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24" name="Bildplatzhalter 23"/>
          <p:cNvSpPr>
            <a:spLocks noGrp="1"/>
          </p:cNvSpPr>
          <p:nvPr>
            <p:ph type="pic" sz="quarter" idx="16" hasCustomPrompt="1"/>
          </p:nvPr>
        </p:nvSpPr>
        <p:spPr>
          <a:xfrm>
            <a:off x="1032022" y="2894948"/>
            <a:ext cx="865144" cy="873751"/>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29" name="Textplatzhalter 28"/>
          <p:cNvSpPr>
            <a:spLocks noGrp="1"/>
          </p:cNvSpPr>
          <p:nvPr>
            <p:ph type="body" sz="quarter" idx="17" hasCustomPrompt="1"/>
          </p:nvPr>
        </p:nvSpPr>
        <p:spPr>
          <a:xfrm>
            <a:off x="2168975" y="2744880"/>
            <a:ext cx="3394336" cy="324755"/>
          </a:xfrm>
          <a:prstGeom prst="rect">
            <a:avLst/>
          </a:prstGeom>
        </p:spPr>
        <p:txBody>
          <a:bodyPr/>
          <a:lstStyle>
            <a:lvl1pPr>
              <a:defRPr lang="de-DE" sz="1400" b="1" i="0" kern="1200" cap="all" baseline="0" dirty="0">
                <a:solidFill>
                  <a:schemeClr val="accent5"/>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50" name="Textplatzhalter 6"/>
          <p:cNvSpPr>
            <a:spLocks noGrp="1"/>
          </p:cNvSpPr>
          <p:nvPr>
            <p:ph type="body" sz="quarter" idx="37"/>
          </p:nvPr>
        </p:nvSpPr>
        <p:spPr>
          <a:xfrm>
            <a:off x="2168975" y="3191551"/>
            <a:ext cx="3394336" cy="773701"/>
          </a:xfrm>
          <a:prstGeom prst="rect">
            <a:avLst/>
          </a:prstGeom>
        </p:spPr>
        <p:txBody>
          <a:bodyPr/>
          <a:lstStyle>
            <a:lvl1pPr marL="0" indent="0">
              <a:buClr>
                <a:schemeClr val="accent5"/>
              </a:buClr>
              <a:buFont typeface="Arial" panose="020B0604020202020204" pitchFamily="34" charset="0"/>
              <a:buNone/>
              <a:defRPr sz="1200"/>
            </a:lvl1pPr>
          </a:lstStyle>
          <a:p>
            <a:pPr lvl="0"/>
            <a:r>
              <a:rPr lang="de-DE"/>
              <a:t>Mastertextformat bearbeiten</a:t>
            </a:r>
          </a:p>
          <a:p>
            <a:pPr lvl="1"/>
            <a:r>
              <a:rPr lang="de-DE"/>
              <a:t>Zweite Ebene</a:t>
            </a:r>
          </a:p>
        </p:txBody>
      </p:sp>
      <p:sp>
        <p:nvSpPr>
          <p:cNvPr id="30"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31" name="Textplatzhalter 2"/>
          <p:cNvSpPr>
            <a:spLocks noGrp="1"/>
          </p:cNvSpPr>
          <p:nvPr>
            <p:ph type="body" sz="quarter" idx="40"/>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34" name="Rechteck 33">
            <a:extLst>
              <a:ext uri="{FF2B5EF4-FFF2-40B4-BE49-F238E27FC236}">
                <a16:creationId xmlns:a16="http://schemas.microsoft.com/office/drawing/2014/main" id="{936D0510-E6BB-8746-88B9-C0CC6B4D3AB5}"/>
              </a:ext>
            </a:extLst>
          </p:cNvPr>
          <p:cNvSpPr/>
          <p:nvPr userDrawn="1"/>
        </p:nvSpPr>
        <p:spPr>
          <a:xfrm>
            <a:off x="700679" y="4270293"/>
            <a:ext cx="5238935" cy="165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37" name="Bildplatzhalter 23"/>
          <p:cNvSpPr>
            <a:spLocks noGrp="1"/>
          </p:cNvSpPr>
          <p:nvPr>
            <p:ph type="pic" sz="quarter" idx="41" hasCustomPrompt="1"/>
          </p:nvPr>
        </p:nvSpPr>
        <p:spPr>
          <a:xfrm>
            <a:off x="1032310" y="4687933"/>
            <a:ext cx="865144" cy="873751"/>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40" name="Textplatzhalter 28"/>
          <p:cNvSpPr>
            <a:spLocks noGrp="1"/>
          </p:cNvSpPr>
          <p:nvPr>
            <p:ph type="body" sz="quarter" idx="42" hasCustomPrompt="1"/>
          </p:nvPr>
        </p:nvSpPr>
        <p:spPr>
          <a:xfrm>
            <a:off x="2169263" y="4537865"/>
            <a:ext cx="3394336" cy="324755"/>
          </a:xfrm>
          <a:prstGeom prst="rect">
            <a:avLst/>
          </a:prstGeom>
        </p:spPr>
        <p:txBody>
          <a:bodyPr/>
          <a:lstStyle>
            <a:lvl1pPr>
              <a:defRPr lang="de-DE" sz="1400" b="1" i="0" kern="1200" cap="all" baseline="0" dirty="0">
                <a:solidFill>
                  <a:schemeClr val="accent5"/>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43" name="Textplatzhalter 6"/>
          <p:cNvSpPr>
            <a:spLocks noGrp="1"/>
          </p:cNvSpPr>
          <p:nvPr>
            <p:ph type="body" sz="quarter" idx="43"/>
          </p:nvPr>
        </p:nvSpPr>
        <p:spPr>
          <a:xfrm>
            <a:off x="2169263" y="4984536"/>
            <a:ext cx="3394336" cy="773701"/>
          </a:xfrm>
          <a:prstGeom prst="rect">
            <a:avLst/>
          </a:prstGeom>
        </p:spPr>
        <p:txBody>
          <a:bodyPr/>
          <a:lstStyle>
            <a:lvl1pPr marL="0" indent="0">
              <a:buClr>
                <a:schemeClr val="accent5"/>
              </a:buClr>
              <a:buFont typeface="Arial" panose="020B0604020202020204" pitchFamily="34" charset="0"/>
              <a:buNone/>
              <a:defRPr sz="1200"/>
            </a:lvl1pPr>
          </a:lstStyle>
          <a:p>
            <a:pPr lvl="0"/>
            <a:r>
              <a:rPr lang="de-DE"/>
              <a:t>Mastertextformat bearbeiten</a:t>
            </a:r>
          </a:p>
          <a:p>
            <a:pPr lvl="1"/>
            <a:r>
              <a:rPr lang="de-DE"/>
              <a:t>Zweite Ebene</a:t>
            </a:r>
          </a:p>
        </p:txBody>
      </p:sp>
      <p:sp>
        <p:nvSpPr>
          <p:cNvPr id="47" name="Rechteck 46">
            <a:extLst>
              <a:ext uri="{FF2B5EF4-FFF2-40B4-BE49-F238E27FC236}">
                <a16:creationId xmlns:a16="http://schemas.microsoft.com/office/drawing/2014/main" id="{936D0510-E6BB-8746-88B9-C0CC6B4D3AB5}"/>
              </a:ext>
            </a:extLst>
          </p:cNvPr>
          <p:cNvSpPr/>
          <p:nvPr userDrawn="1"/>
        </p:nvSpPr>
        <p:spPr>
          <a:xfrm>
            <a:off x="6092014" y="2477308"/>
            <a:ext cx="5238935" cy="165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53" name="Bildplatzhalter 23"/>
          <p:cNvSpPr>
            <a:spLocks noGrp="1"/>
          </p:cNvSpPr>
          <p:nvPr>
            <p:ph type="pic" sz="quarter" idx="44" hasCustomPrompt="1"/>
          </p:nvPr>
        </p:nvSpPr>
        <p:spPr>
          <a:xfrm>
            <a:off x="6423645" y="2894948"/>
            <a:ext cx="865144" cy="873751"/>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54" name="Textplatzhalter 28"/>
          <p:cNvSpPr>
            <a:spLocks noGrp="1"/>
          </p:cNvSpPr>
          <p:nvPr>
            <p:ph type="body" sz="quarter" idx="45" hasCustomPrompt="1"/>
          </p:nvPr>
        </p:nvSpPr>
        <p:spPr>
          <a:xfrm>
            <a:off x="7560598" y="2744880"/>
            <a:ext cx="3394336" cy="324755"/>
          </a:xfrm>
          <a:prstGeom prst="rect">
            <a:avLst/>
          </a:prstGeom>
        </p:spPr>
        <p:txBody>
          <a:bodyPr/>
          <a:lstStyle>
            <a:lvl1pPr>
              <a:defRPr lang="de-DE" sz="1400" b="1" i="0" kern="1200" cap="all" baseline="0" dirty="0">
                <a:solidFill>
                  <a:schemeClr val="accent5"/>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55" name="Textplatzhalter 6"/>
          <p:cNvSpPr>
            <a:spLocks noGrp="1"/>
          </p:cNvSpPr>
          <p:nvPr>
            <p:ph type="body" sz="quarter" idx="46"/>
          </p:nvPr>
        </p:nvSpPr>
        <p:spPr>
          <a:xfrm>
            <a:off x="7560598" y="3191551"/>
            <a:ext cx="3394336" cy="773701"/>
          </a:xfrm>
          <a:prstGeom prst="rect">
            <a:avLst/>
          </a:prstGeom>
        </p:spPr>
        <p:txBody>
          <a:bodyPr/>
          <a:lstStyle>
            <a:lvl1pPr marL="0" indent="0">
              <a:buClr>
                <a:schemeClr val="accent5"/>
              </a:buClr>
              <a:buFont typeface="Arial" panose="020B0604020202020204" pitchFamily="34" charset="0"/>
              <a:buNone/>
              <a:defRPr sz="1200"/>
            </a:lvl1pPr>
          </a:lstStyle>
          <a:p>
            <a:pPr lvl="0"/>
            <a:r>
              <a:rPr lang="de-DE"/>
              <a:t>Mastertextformat bearbeiten</a:t>
            </a:r>
          </a:p>
          <a:p>
            <a:pPr lvl="1"/>
            <a:r>
              <a:rPr lang="de-DE"/>
              <a:t>Zweite Ebene</a:t>
            </a:r>
          </a:p>
        </p:txBody>
      </p:sp>
      <p:sp>
        <p:nvSpPr>
          <p:cNvPr id="56" name="Rechteck 55">
            <a:extLst>
              <a:ext uri="{FF2B5EF4-FFF2-40B4-BE49-F238E27FC236}">
                <a16:creationId xmlns:a16="http://schemas.microsoft.com/office/drawing/2014/main" id="{936D0510-E6BB-8746-88B9-C0CC6B4D3AB5}"/>
              </a:ext>
            </a:extLst>
          </p:cNvPr>
          <p:cNvSpPr/>
          <p:nvPr userDrawn="1"/>
        </p:nvSpPr>
        <p:spPr>
          <a:xfrm>
            <a:off x="6092014" y="4270293"/>
            <a:ext cx="5238935" cy="165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57" name="Bildplatzhalter 23"/>
          <p:cNvSpPr>
            <a:spLocks noGrp="1"/>
          </p:cNvSpPr>
          <p:nvPr>
            <p:ph type="pic" sz="quarter" idx="47" hasCustomPrompt="1"/>
          </p:nvPr>
        </p:nvSpPr>
        <p:spPr>
          <a:xfrm>
            <a:off x="6423645" y="4687933"/>
            <a:ext cx="865144" cy="873751"/>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58" name="Textplatzhalter 28"/>
          <p:cNvSpPr>
            <a:spLocks noGrp="1"/>
          </p:cNvSpPr>
          <p:nvPr>
            <p:ph type="body" sz="quarter" idx="48" hasCustomPrompt="1"/>
          </p:nvPr>
        </p:nvSpPr>
        <p:spPr>
          <a:xfrm>
            <a:off x="7560598" y="4537865"/>
            <a:ext cx="3394336" cy="324755"/>
          </a:xfrm>
          <a:prstGeom prst="rect">
            <a:avLst/>
          </a:prstGeom>
        </p:spPr>
        <p:txBody>
          <a:bodyPr/>
          <a:lstStyle>
            <a:lvl1pPr>
              <a:defRPr lang="de-DE" sz="1400" b="1" i="0" kern="1200" cap="all" baseline="0" dirty="0">
                <a:solidFill>
                  <a:schemeClr val="accent5"/>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59" name="Textplatzhalter 6"/>
          <p:cNvSpPr>
            <a:spLocks noGrp="1"/>
          </p:cNvSpPr>
          <p:nvPr>
            <p:ph type="body" sz="quarter" idx="49"/>
          </p:nvPr>
        </p:nvSpPr>
        <p:spPr>
          <a:xfrm>
            <a:off x="7560598" y="4984536"/>
            <a:ext cx="3394336" cy="773701"/>
          </a:xfrm>
          <a:prstGeom prst="rect">
            <a:avLst/>
          </a:prstGeom>
        </p:spPr>
        <p:txBody>
          <a:bodyPr/>
          <a:lstStyle>
            <a:lvl1pPr marL="0" indent="0">
              <a:buClr>
                <a:schemeClr val="accent5"/>
              </a:buClr>
              <a:buFont typeface="Arial" panose="020B0604020202020204" pitchFamily="34" charset="0"/>
              <a:buNone/>
              <a:defRPr sz="1200"/>
            </a:lvl1pPr>
          </a:lstStyle>
          <a:p>
            <a:pPr lvl="0"/>
            <a:r>
              <a:rPr lang="de-DE"/>
              <a:t>Mastertextformat bearbeiten</a:t>
            </a:r>
          </a:p>
          <a:p>
            <a:pPr lvl="1"/>
            <a:r>
              <a:rPr lang="de-DE"/>
              <a:t>Zweite Ebene</a:t>
            </a:r>
          </a:p>
        </p:txBody>
      </p:sp>
      <p:sp>
        <p:nvSpPr>
          <p:cNvPr id="60"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tx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Tree>
    <p:extLst>
      <p:ext uri="{BB962C8B-B14F-4D97-AF65-F5344CB8AC3E}">
        <p14:creationId xmlns:p14="http://schemas.microsoft.com/office/powerpoint/2010/main" val="3590654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stellung 2">
    <p:spTree>
      <p:nvGrpSpPr>
        <p:cNvPr id="1" name=""/>
        <p:cNvGrpSpPr/>
        <p:nvPr/>
      </p:nvGrpSpPr>
      <p:grpSpPr>
        <a:xfrm>
          <a:off x="0" y="0"/>
          <a:ext cx="0" cy="0"/>
          <a:chOff x="0" y="0"/>
          <a:chExt cx="0" cy="0"/>
        </a:xfrm>
      </p:grpSpPr>
      <p:sp>
        <p:nvSpPr>
          <p:cNvPr id="45" name="Rechteck 44">
            <a:extLst>
              <a:ext uri="{FF2B5EF4-FFF2-40B4-BE49-F238E27FC236}">
                <a16:creationId xmlns:a16="http://schemas.microsoft.com/office/drawing/2014/main" id="{4C7AC815-45DD-E844-AD1B-23C3D0B60705}"/>
              </a:ext>
            </a:extLst>
          </p:cNvPr>
          <p:cNvSpPr/>
          <p:nvPr userDrawn="1"/>
        </p:nvSpPr>
        <p:spPr>
          <a:xfrm>
            <a:off x="3055115" y="4716339"/>
            <a:ext cx="2211207" cy="79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2" name="Rechteck 11">
            <a:extLst>
              <a:ext uri="{FF2B5EF4-FFF2-40B4-BE49-F238E27FC236}">
                <a16:creationId xmlns:a16="http://schemas.microsoft.com/office/drawing/2014/main" id="{A36225C6-4515-4247-951A-A91CE45DF5C1}"/>
              </a:ext>
            </a:extLst>
          </p:cNvPr>
          <p:cNvSpPr/>
          <p:nvPr userDrawn="1"/>
        </p:nvSpPr>
        <p:spPr>
          <a:xfrm>
            <a:off x="5757332" y="1835614"/>
            <a:ext cx="5765995" cy="792000"/>
          </a:xfrm>
          <a:prstGeom prst="rect">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3" name="Rechteck 12">
            <a:extLst>
              <a:ext uri="{FF2B5EF4-FFF2-40B4-BE49-F238E27FC236}">
                <a16:creationId xmlns:a16="http://schemas.microsoft.com/office/drawing/2014/main" id="{E4F08E41-F295-6E48-9DAA-118217F84B8E}"/>
              </a:ext>
            </a:extLst>
          </p:cNvPr>
          <p:cNvSpPr/>
          <p:nvPr userDrawn="1"/>
        </p:nvSpPr>
        <p:spPr>
          <a:xfrm>
            <a:off x="700679" y="1828799"/>
            <a:ext cx="2259658" cy="4650845"/>
          </a:xfrm>
          <a:prstGeom prst="rect">
            <a:avLst/>
          </a:prstGeom>
          <a:solidFill>
            <a:srgbClr val="22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4" name="Rechteck 13">
            <a:extLst>
              <a:ext uri="{FF2B5EF4-FFF2-40B4-BE49-F238E27FC236}">
                <a16:creationId xmlns:a16="http://schemas.microsoft.com/office/drawing/2014/main" id="{101B71CF-0D91-9C42-ADE1-C72F09380ADA}"/>
              </a:ext>
            </a:extLst>
          </p:cNvPr>
          <p:cNvSpPr/>
          <p:nvPr userDrawn="1"/>
        </p:nvSpPr>
        <p:spPr>
          <a:xfrm>
            <a:off x="3053210" y="1835614"/>
            <a:ext cx="2211207" cy="79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5" name="Rechteck 14">
            <a:extLst>
              <a:ext uri="{FF2B5EF4-FFF2-40B4-BE49-F238E27FC236}">
                <a16:creationId xmlns:a16="http://schemas.microsoft.com/office/drawing/2014/main" id="{0CF6C913-86E3-8A44-A98D-D371034E31F1}"/>
              </a:ext>
            </a:extLst>
          </p:cNvPr>
          <p:cNvSpPr/>
          <p:nvPr userDrawn="1"/>
        </p:nvSpPr>
        <p:spPr>
          <a:xfrm>
            <a:off x="3053210" y="2798706"/>
            <a:ext cx="2211207" cy="79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6" name="Rechteck 15">
            <a:extLst>
              <a:ext uri="{FF2B5EF4-FFF2-40B4-BE49-F238E27FC236}">
                <a16:creationId xmlns:a16="http://schemas.microsoft.com/office/drawing/2014/main" id="{4C7AC815-45DD-E844-AD1B-23C3D0B60705}"/>
              </a:ext>
            </a:extLst>
          </p:cNvPr>
          <p:cNvSpPr/>
          <p:nvPr userDrawn="1"/>
        </p:nvSpPr>
        <p:spPr>
          <a:xfrm>
            <a:off x="3053210" y="3770342"/>
            <a:ext cx="2211207" cy="79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8" name="Rechteck 17">
            <a:extLst>
              <a:ext uri="{FF2B5EF4-FFF2-40B4-BE49-F238E27FC236}">
                <a16:creationId xmlns:a16="http://schemas.microsoft.com/office/drawing/2014/main" id="{A4D65959-613D-BF44-B6ED-23EDF9A77D6B}"/>
              </a:ext>
            </a:extLst>
          </p:cNvPr>
          <p:cNvSpPr/>
          <p:nvPr userDrawn="1"/>
        </p:nvSpPr>
        <p:spPr>
          <a:xfrm>
            <a:off x="5757332" y="2798706"/>
            <a:ext cx="5765995" cy="792000"/>
          </a:xfrm>
          <a:prstGeom prst="rect">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9" name="Rechteck 18">
            <a:extLst>
              <a:ext uri="{FF2B5EF4-FFF2-40B4-BE49-F238E27FC236}">
                <a16:creationId xmlns:a16="http://schemas.microsoft.com/office/drawing/2014/main" id="{F50B5894-2507-D04E-80EF-C9C10B7AE680}"/>
              </a:ext>
            </a:extLst>
          </p:cNvPr>
          <p:cNvSpPr/>
          <p:nvPr userDrawn="1"/>
        </p:nvSpPr>
        <p:spPr>
          <a:xfrm>
            <a:off x="5757332" y="3770342"/>
            <a:ext cx="5765995" cy="792000"/>
          </a:xfrm>
          <a:prstGeom prst="rect">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20" name="Rechteck 19">
            <a:extLst>
              <a:ext uri="{FF2B5EF4-FFF2-40B4-BE49-F238E27FC236}">
                <a16:creationId xmlns:a16="http://schemas.microsoft.com/office/drawing/2014/main" id="{72A182D9-5D3F-3347-8175-A5EC41876BD3}"/>
              </a:ext>
            </a:extLst>
          </p:cNvPr>
          <p:cNvSpPr/>
          <p:nvPr userDrawn="1"/>
        </p:nvSpPr>
        <p:spPr>
          <a:xfrm>
            <a:off x="5757332" y="4716339"/>
            <a:ext cx="5765995" cy="792000"/>
          </a:xfrm>
          <a:prstGeom prst="rect">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cxnSp>
        <p:nvCxnSpPr>
          <p:cNvPr id="21" name="Gerade Verbindung 16">
            <a:extLst>
              <a:ext uri="{FF2B5EF4-FFF2-40B4-BE49-F238E27FC236}">
                <a16:creationId xmlns:a16="http://schemas.microsoft.com/office/drawing/2014/main" id="{26709F04-F583-DB40-954B-0868FC877D7E}"/>
              </a:ext>
            </a:extLst>
          </p:cNvPr>
          <p:cNvCxnSpPr>
            <a:cxnSpLocks/>
          </p:cNvCxnSpPr>
          <p:nvPr userDrawn="1"/>
        </p:nvCxnSpPr>
        <p:spPr bwMode="gray">
          <a:xfrm>
            <a:off x="5264417" y="2238702"/>
            <a:ext cx="49291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22" name="Gerade Verbindung 17">
            <a:extLst>
              <a:ext uri="{FF2B5EF4-FFF2-40B4-BE49-F238E27FC236}">
                <a16:creationId xmlns:a16="http://schemas.microsoft.com/office/drawing/2014/main" id="{9A2CBB7C-9EBE-A746-BC08-89A997723B90}"/>
              </a:ext>
            </a:extLst>
          </p:cNvPr>
          <p:cNvCxnSpPr>
            <a:cxnSpLocks/>
          </p:cNvCxnSpPr>
          <p:nvPr userDrawn="1"/>
        </p:nvCxnSpPr>
        <p:spPr bwMode="gray">
          <a:xfrm>
            <a:off x="5264416" y="3201794"/>
            <a:ext cx="492916"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23" name="Gerade Verbindung 18">
            <a:extLst>
              <a:ext uri="{FF2B5EF4-FFF2-40B4-BE49-F238E27FC236}">
                <a16:creationId xmlns:a16="http://schemas.microsoft.com/office/drawing/2014/main" id="{9B77A34C-AF12-A840-9215-DF5F4DCB3BAB}"/>
              </a:ext>
            </a:extLst>
          </p:cNvPr>
          <p:cNvCxnSpPr>
            <a:cxnSpLocks/>
          </p:cNvCxnSpPr>
          <p:nvPr userDrawn="1"/>
        </p:nvCxnSpPr>
        <p:spPr bwMode="gray">
          <a:xfrm>
            <a:off x="5264417" y="4181974"/>
            <a:ext cx="49291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24" name="Gerade Verbindung 19">
            <a:extLst>
              <a:ext uri="{FF2B5EF4-FFF2-40B4-BE49-F238E27FC236}">
                <a16:creationId xmlns:a16="http://schemas.microsoft.com/office/drawing/2014/main" id="{DA145D9E-D9E5-DA42-8C36-804786F4B4B3}"/>
              </a:ext>
            </a:extLst>
          </p:cNvPr>
          <p:cNvCxnSpPr>
            <a:cxnSpLocks/>
          </p:cNvCxnSpPr>
          <p:nvPr userDrawn="1"/>
        </p:nvCxnSpPr>
        <p:spPr bwMode="gray">
          <a:xfrm>
            <a:off x="5264416" y="5110875"/>
            <a:ext cx="492916"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38" name="Textplatzhalter 37"/>
          <p:cNvSpPr>
            <a:spLocks noGrp="1"/>
          </p:cNvSpPr>
          <p:nvPr>
            <p:ph type="body" sz="quarter" idx="13"/>
          </p:nvPr>
        </p:nvSpPr>
        <p:spPr>
          <a:xfrm>
            <a:off x="1127245" y="2031950"/>
            <a:ext cx="1406525" cy="4302950"/>
          </a:xfrm>
          <a:prstGeom prst="rect">
            <a:avLst/>
          </a:prstGeom>
        </p:spPr>
        <p:txBody>
          <a:bodyPr anchor="ctr"/>
          <a:lstStyle>
            <a:lvl1pPr algn="ctr">
              <a:defRPr sz="2400" cap="all" baseline="0">
                <a:solidFill>
                  <a:schemeClr val="bg1"/>
                </a:solidFill>
                <a:latin typeface="HelveticaNeue LT 55 Roman" panose="020B0604020202020204" pitchFamily="34" charset="0"/>
              </a:defRPr>
            </a:lvl1pPr>
          </a:lstStyle>
          <a:p>
            <a:pPr lvl="0"/>
            <a:r>
              <a:rPr lang="de-DE"/>
              <a:t>Mastertextformat bearbeiten</a:t>
            </a:r>
          </a:p>
        </p:txBody>
      </p:sp>
      <p:sp>
        <p:nvSpPr>
          <p:cNvPr id="41" name="Textplatzhalter 39"/>
          <p:cNvSpPr>
            <a:spLocks noGrp="1"/>
          </p:cNvSpPr>
          <p:nvPr>
            <p:ph type="body" sz="quarter" idx="14"/>
          </p:nvPr>
        </p:nvSpPr>
        <p:spPr>
          <a:xfrm>
            <a:off x="3105509" y="1922804"/>
            <a:ext cx="2096730" cy="602685"/>
          </a:xfrm>
          <a:prstGeom prst="rect">
            <a:avLst/>
          </a:prstGeom>
        </p:spPr>
        <p:txBody>
          <a:bodyPr anchor="ctr">
            <a:noAutofit/>
          </a:bodyPr>
          <a:lstStyle>
            <a:lvl1pPr algn="ctr">
              <a:defRPr lang="de-DE" sz="1600" b="1"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42" name="Textplatzhalter 39"/>
          <p:cNvSpPr>
            <a:spLocks noGrp="1"/>
          </p:cNvSpPr>
          <p:nvPr>
            <p:ph type="body" sz="quarter" idx="15"/>
          </p:nvPr>
        </p:nvSpPr>
        <p:spPr>
          <a:xfrm>
            <a:off x="3121251" y="2871064"/>
            <a:ext cx="2080988" cy="617095"/>
          </a:xfrm>
          <a:prstGeom prst="rect">
            <a:avLst/>
          </a:prstGeom>
        </p:spPr>
        <p:txBody>
          <a:bodyPr anchor="ctr">
            <a:noAutofit/>
          </a:bodyPr>
          <a:lstStyle>
            <a:lvl1pPr algn="ctr">
              <a:defRPr lang="de-DE" sz="1600" b="1"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43" name="Textplatzhalter 39"/>
          <p:cNvSpPr>
            <a:spLocks noGrp="1"/>
          </p:cNvSpPr>
          <p:nvPr>
            <p:ph type="body" sz="quarter" idx="16"/>
          </p:nvPr>
        </p:nvSpPr>
        <p:spPr>
          <a:xfrm>
            <a:off x="3103810" y="3862699"/>
            <a:ext cx="2105623" cy="605640"/>
          </a:xfrm>
          <a:prstGeom prst="rect">
            <a:avLst/>
          </a:prstGeom>
        </p:spPr>
        <p:txBody>
          <a:bodyPr anchor="ctr">
            <a:noAutofit/>
          </a:bodyPr>
          <a:lstStyle>
            <a:lvl1pPr algn="ctr">
              <a:defRPr lang="de-DE" sz="1600" b="1"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44" name="Textplatzhalter 39"/>
          <p:cNvSpPr>
            <a:spLocks noGrp="1"/>
          </p:cNvSpPr>
          <p:nvPr>
            <p:ph type="body" sz="quarter" idx="17"/>
          </p:nvPr>
        </p:nvSpPr>
        <p:spPr>
          <a:xfrm>
            <a:off x="3112355" y="4814330"/>
            <a:ext cx="2089883" cy="603706"/>
          </a:xfrm>
          <a:prstGeom prst="rect">
            <a:avLst/>
          </a:prstGeom>
        </p:spPr>
        <p:txBody>
          <a:bodyPr anchor="ctr">
            <a:noAutofit/>
          </a:bodyPr>
          <a:lstStyle>
            <a:lvl1pPr algn="ctr">
              <a:defRPr lang="de-DE" sz="1600" b="1"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36" name="Rechteck 35">
            <a:extLst>
              <a:ext uri="{FF2B5EF4-FFF2-40B4-BE49-F238E27FC236}">
                <a16:creationId xmlns:a16="http://schemas.microsoft.com/office/drawing/2014/main" id="{4C7AC815-45DD-E844-AD1B-23C3D0B60705}"/>
              </a:ext>
            </a:extLst>
          </p:cNvPr>
          <p:cNvSpPr/>
          <p:nvPr userDrawn="1"/>
        </p:nvSpPr>
        <p:spPr>
          <a:xfrm>
            <a:off x="3062233" y="5682233"/>
            <a:ext cx="2211207" cy="79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37" name="Rechteck 36">
            <a:extLst>
              <a:ext uri="{FF2B5EF4-FFF2-40B4-BE49-F238E27FC236}">
                <a16:creationId xmlns:a16="http://schemas.microsoft.com/office/drawing/2014/main" id="{72A182D9-5D3F-3347-8175-A5EC41876BD3}"/>
              </a:ext>
            </a:extLst>
          </p:cNvPr>
          <p:cNvSpPr/>
          <p:nvPr userDrawn="1"/>
        </p:nvSpPr>
        <p:spPr>
          <a:xfrm>
            <a:off x="5766618" y="5682233"/>
            <a:ext cx="5765995" cy="792000"/>
          </a:xfrm>
          <a:prstGeom prst="rect">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cxnSp>
        <p:nvCxnSpPr>
          <p:cNvPr id="39" name="Gerade Verbindung 19">
            <a:extLst>
              <a:ext uri="{FF2B5EF4-FFF2-40B4-BE49-F238E27FC236}">
                <a16:creationId xmlns:a16="http://schemas.microsoft.com/office/drawing/2014/main" id="{DA145D9E-D9E5-DA42-8C36-804786F4B4B3}"/>
              </a:ext>
            </a:extLst>
          </p:cNvPr>
          <p:cNvCxnSpPr>
            <a:cxnSpLocks/>
          </p:cNvCxnSpPr>
          <p:nvPr userDrawn="1"/>
        </p:nvCxnSpPr>
        <p:spPr bwMode="gray">
          <a:xfrm>
            <a:off x="5271534" y="6075128"/>
            <a:ext cx="492916"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40" name="Textplatzhalter 39"/>
          <p:cNvSpPr>
            <a:spLocks noGrp="1"/>
          </p:cNvSpPr>
          <p:nvPr>
            <p:ph type="body" sz="quarter" idx="22"/>
          </p:nvPr>
        </p:nvSpPr>
        <p:spPr>
          <a:xfrm>
            <a:off x="3119473" y="5787128"/>
            <a:ext cx="2096729" cy="607594"/>
          </a:xfrm>
          <a:prstGeom prst="rect">
            <a:avLst/>
          </a:prstGeom>
        </p:spPr>
        <p:txBody>
          <a:bodyPr anchor="ctr">
            <a:noAutofit/>
          </a:bodyPr>
          <a:lstStyle>
            <a:lvl1pPr algn="ctr">
              <a:defRPr lang="de-DE" sz="1600" b="1"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8" name="Textplatzhalter 7"/>
          <p:cNvSpPr>
            <a:spLocks noGrp="1"/>
          </p:cNvSpPr>
          <p:nvPr>
            <p:ph type="body" sz="quarter" idx="29"/>
          </p:nvPr>
        </p:nvSpPr>
        <p:spPr>
          <a:xfrm>
            <a:off x="5910261" y="1922803"/>
            <a:ext cx="5350764" cy="625429"/>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sz="1600"/>
            </a:lvl1pPr>
          </a:lstStyle>
          <a:p>
            <a:pPr lvl="0"/>
            <a:r>
              <a:rPr lang="de-DE"/>
              <a:t>Mastertextformat bearbeiten</a:t>
            </a:r>
          </a:p>
        </p:txBody>
      </p:sp>
      <p:sp>
        <p:nvSpPr>
          <p:cNvPr id="58" name="Textplatzhalter 7"/>
          <p:cNvSpPr>
            <a:spLocks noGrp="1"/>
          </p:cNvSpPr>
          <p:nvPr>
            <p:ph type="body" sz="quarter" idx="30"/>
          </p:nvPr>
        </p:nvSpPr>
        <p:spPr>
          <a:xfrm>
            <a:off x="5910261" y="2881777"/>
            <a:ext cx="5350764" cy="640202"/>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sz="1600"/>
            </a:lvl1pPr>
          </a:lstStyle>
          <a:p>
            <a:pPr lvl="0"/>
            <a:r>
              <a:rPr lang="de-DE"/>
              <a:t>Mastertextformat bearbeiten</a:t>
            </a:r>
          </a:p>
        </p:txBody>
      </p:sp>
      <p:sp>
        <p:nvSpPr>
          <p:cNvPr id="59" name="Textplatzhalter 7"/>
          <p:cNvSpPr>
            <a:spLocks noGrp="1"/>
          </p:cNvSpPr>
          <p:nvPr>
            <p:ph type="body" sz="quarter" idx="31"/>
          </p:nvPr>
        </p:nvSpPr>
        <p:spPr>
          <a:xfrm>
            <a:off x="5888767" y="3862699"/>
            <a:ext cx="5350764" cy="605640"/>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sz="1600"/>
            </a:lvl1pPr>
          </a:lstStyle>
          <a:p>
            <a:pPr lvl="0"/>
            <a:r>
              <a:rPr lang="de-DE"/>
              <a:t>Mastertextformat bearbeiten</a:t>
            </a:r>
          </a:p>
        </p:txBody>
      </p:sp>
      <p:sp>
        <p:nvSpPr>
          <p:cNvPr id="60" name="Textplatzhalter 7"/>
          <p:cNvSpPr>
            <a:spLocks noGrp="1"/>
          </p:cNvSpPr>
          <p:nvPr>
            <p:ph type="body" sz="quarter" idx="32"/>
          </p:nvPr>
        </p:nvSpPr>
        <p:spPr>
          <a:xfrm>
            <a:off x="5888767" y="4814329"/>
            <a:ext cx="5350764" cy="603707"/>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sz="1600"/>
            </a:lvl1pPr>
          </a:lstStyle>
          <a:p>
            <a:pPr lvl="0"/>
            <a:r>
              <a:rPr lang="de-DE"/>
              <a:t>Mastertextformat bearbeiten</a:t>
            </a:r>
          </a:p>
        </p:txBody>
      </p:sp>
      <p:sp>
        <p:nvSpPr>
          <p:cNvPr id="61" name="Textplatzhalter 7"/>
          <p:cNvSpPr>
            <a:spLocks noGrp="1"/>
          </p:cNvSpPr>
          <p:nvPr>
            <p:ph type="body" sz="quarter" idx="33"/>
          </p:nvPr>
        </p:nvSpPr>
        <p:spPr>
          <a:xfrm>
            <a:off x="5888767" y="5710737"/>
            <a:ext cx="5350764" cy="683985"/>
          </a:xfrm>
          <a:prstGeom prst="rect">
            <a:avLst/>
          </a:prstGeom>
        </p:spPr>
        <p:txBody>
          <a:bodyPr anchor="ctr">
            <a:norm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sz="1600"/>
            </a:lvl1pPr>
          </a:lstStyle>
          <a:p>
            <a:pPr lvl="0"/>
            <a:r>
              <a:rPr lang="de-DE"/>
              <a:t>Mastertextformat bearbeiten</a:t>
            </a:r>
          </a:p>
        </p:txBody>
      </p:sp>
      <p:sp>
        <p:nvSpPr>
          <p:cNvPr id="46"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47" name="Textplatzhalter 2"/>
          <p:cNvSpPr>
            <a:spLocks noGrp="1"/>
          </p:cNvSpPr>
          <p:nvPr>
            <p:ph type="body" sz="quarter" idx="34"/>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48"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tx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Tree>
    <p:extLst>
      <p:ext uri="{BB962C8B-B14F-4D97-AF65-F5344CB8AC3E}">
        <p14:creationId xmlns:p14="http://schemas.microsoft.com/office/powerpoint/2010/main" val="1836874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rstellung 3">
    <p:spTree>
      <p:nvGrpSpPr>
        <p:cNvPr id="1" name=""/>
        <p:cNvGrpSpPr/>
        <p:nvPr/>
      </p:nvGrpSpPr>
      <p:grpSpPr>
        <a:xfrm>
          <a:off x="0" y="0"/>
          <a:ext cx="0" cy="0"/>
          <a:chOff x="0" y="0"/>
          <a:chExt cx="0" cy="0"/>
        </a:xfrm>
      </p:grpSpPr>
      <p:sp>
        <p:nvSpPr>
          <p:cNvPr id="45" name="Rechteck 44">
            <a:extLst>
              <a:ext uri="{FF2B5EF4-FFF2-40B4-BE49-F238E27FC236}">
                <a16:creationId xmlns:a16="http://schemas.microsoft.com/office/drawing/2014/main" id="{4C7AC815-45DD-E844-AD1B-23C3D0B60705}"/>
              </a:ext>
            </a:extLst>
          </p:cNvPr>
          <p:cNvSpPr/>
          <p:nvPr userDrawn="1"/>
        </p:nvSpPr>
        <p:spPr>
          <a:xfrm>
            <a:off x="3055451" y="5393389"/>
            <a:ext cx="2211207"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2" name="Rechteck 11">
            <a:extLst>
              <a:ext uri="{FF2B5EF4-FFF2-40B4-BE49-F238E27FC236}">
                <a16:creationId xmlns:a16="http://schemas.microsoft.com/office/drawing/2014/main" id="{A36225C6-4515-4247-951A-A91CE45DF5C1}"/>
              </a:ext>
            </a:extLst>
          </p:cNvPr>
          <p:cNvSpPr/>
          <p:nvPr userDrawn="1"/>
        </p:nvSpPr>
        <p:spPr>
          <a:xfrm>
            <a:off x="5757332" y="1835614"/>
            <a:ext cx="5765995" cy="1080000"/>
          </a:xfrm>
          <a:prstGeom prst="rect">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3" name="Rechteck 12">
            <a:extLst>
              <a:ext uri="{FF2B5EF4-FFF2-40B4-BE49-F238E27FC236}">
                <a16:creationId xmlns:a16="http://schemas.microsoft.com/office/drawing/2014/main" id="{E4F08E41-F295-6E48-9DAA-118217F84B8E}"/>
              </a:ext>
            </a:extLst>
          </p:cNvPr>
          <p:cNvSpPr/>
          <p:nvPr userDrawn="1"/>
        </p:nvSpPr>
        <p:spPr>
          <a:xfrm>
            <a:off x="700679" y="1828799"/>
            <a:ext cx="2259658" cy="4650845"/>
          </a:xfrm>
          <a:prstGeom prst="rect">
            <a:avLst/>
          </a:prstGeom>
          <a:solidFill>
            <a:srgbClr val="22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4" name="Rechteck 13">
            <a:extLst>
              <a:ext uri="{FF2B5EF4-FFF2-40B4-BE49-F238E27FC236}">
                <a16:creationId xmlns:a16="http://schemas.microsoft.com/office/drawing/2014/main" id="{101B71CF-0D91-9C42-ADE1-C72F09380ADA}"/>
              </a:ext>
            </a:extLst>
          </p:cNvPr>
          <p:cNvSpPr/>
          <p:nvPr userDrawn="1"/>
        </p:nvSpPr>
        <p:spPr>
          <a:xfrm>
            <a:off x="3053210" y="1835614"/>
            <a:ext cx="2211207"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5" name="Rechteck 14">
            <a:extLst>
              <a:ext uri="{FF2B5EF4-FFF2-40B4-BE49-F238E27FC236}">
                <a16:creationId xmlns:a16="http://schemas.microsoft.com/office/drawing/2014/main" id="{0CF6C913-86E3-8A44-A98D-D371034E31F1}"/>
              </a:ext>
            </a:extLst>
          </p:cNvPr>
          <p:cNvSpPr/>
          <p:nvPr userDrawn="1"/>
        </p:nvSpPr>
        <p:spPr>
          <a:xfrm>
            <a:off x="3053210" y="3020898"/>
            <a:ext cx="2211207"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6" name="Rechteck 15">
            <a:extLst>
              <a:ext uri="{FF2B5EF4-FFF2-40B4-BE49-F238E27FC236}">
                <a16:creationId xmlns:a16="http://schemas.microsoft.com/office/drawing/2014/main" id="{4C7AC815-45DD-E844-AD1B-23C3D0B60705}"/>
              </a:ext>
            </a:extLst>
          </p:cNvPr>
          <p:cNvSpPr/>
          <p:nvPr userDrawn="1"/>
        </p:nvSpPr>
        <p:spPr>
          <a:xfrm>
            <a:off x="3053210" y="4206179"/>
            <a:ext cx="2211207"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8" name="Rechteck 17">
            <a:extLst>
              <a:ext uri="{FF2B5EF4-FFF2-40B4-BE49-F238E27FC236}">
                <a16:creationId xmlns:a16="http://schemas.microsoft.com/office/drawing/2014/main" id="{A4D65959-613D-BF44-B6ED-23EDF9A77D6B}"/>
              </a:ext>
            </a:extLst>
          </p:cNvPr>
          <p:cNvSpPr/>
          <p:nvPr userDrawn="1"/>
        </p:nvSpPr>
        <p:spPr>
          <a:xfrm>
            <a:off x="5757332" y="3020898"/>
            <a:ext cx="5765995" cy="1080000"/>
          </a:xfrm>
          <a:prstGeom prst="rect">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9" name="Rechteck 18">
            <a:extLst>
              <a:ext uri="{FF2B5EF4-FFF2-40B4-BE49-F238E27FC236}">
                <a16:creationId xmlns:a16="http://schemas.microsoft.com/office/drawing/2014/main" id="{F50B5894-2507-D04E-80EF-C9C10B7AE680}"/>
              </a:ext>
            </a:extLst>
          </p:cNvPr>
          <p:cNvSpPr/>
          <p:nvPr userDrawn="1"/>
        </p:nvSpPr>
        <p:spPr>
          <a:xfrm>
            <a:off x="5757332" y="4206179"/>
            <a:ext cx="5765995" cy="1080000"/>
          </a:xfrm>
          <a:prstGeom prst="rect">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20" name="Rechteck 19">
            <a:extLst>
              <a:ext uri="{FF2B5EF4-FFF2-40B4-BE49-F238E27FC236}">
                <a16:creationId xmlns:a16="http://schemas.microsoft.com/office/drawing/2014/main" id="{72A182D9-5D3F-3347-8175-A5EC41876BD3}"/>
              </a:ext>
            </a:extLst>
          </p:cNvPr>
          <p:cNvSpPr/>
          <p:nvPr userDrawn="1"/>
        </p:nvSpPr>
        <p:spPr>
          <a:xfrm>
            <a:off x="5757668" y="5393389"/>
            <a:ext cx="5765995" cy="1080000"/>
          </a:xfrm>
          <a:prstGeom prst="rect">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cxnSp>
        <p:nvCxnSpPr>
          <p:cNvPr id="21" name="Gerade Verbindung 16">
            <a:extLst>
              <a:ext uri="{FF2B5EF4-FFF2-40B4-BE49-F238E27FC236}">
                <a16:creationId xmlns:a16="http://schemas.microsoft.com/office/drawing/2014/main" id="{26709F04-F583-DB40-954B-0868FC877D7E}"/>
              </a:ext>
            </a:extLst>
          </p:cNvPr>
          <p:cNvCxnSpPr>
            <a:cxnSpLocks/>
          </p:cNvCxnSpPr>
          <p:nvPr userDrawn="1"/>
        </p:nvCxnSpPr>
        <p:spPr bwMode="gray">
          <a:xfrm>
            <a:off x="5264417" y="2401073"/>
            <a:ext cx="49291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22" name="Gerade Verbindung 17">
            <a:extLst>
              <a:ext uri="{FF2B5EF4-FFF2-40B4-BE49-F238E27FC236}">
                <a16:creationId xmlns:a16="http://schemas.microsoft.com/office/drawing/2014/main" id="{9A2CBB7C-9EBE-A746-BC08-89A997723B90}"/>
              </a:ext>
            </a:extLst>
          </p:cNvPr>
          <p:cNvCxnSpPr>
            <a:cxnSpLocks/>
          </p:cNvCxnSpPr>
          <p:nvPr userDrawn="1"/>
        </p:nvCxnSpPr>
        <p:spPr bwMode="gray">
          <a:xfrm>
            <a:off x="5264416" y="3560722"/>
            <a:ext cx="492916"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23" name="Gerade Verbindung 18">
            <a:extLst>
              <a:ext uri="{FF2B5EF4-FFF2-40B4-BE49-F238E27FC236}">
                <a16:creationId xmlns:a16="http://schemas.microsoft.com/office/drawing/2014/main" id="{9B77A34C-AF12-A840-9215-DF5F4DCB3BAB}"/>
              </a:ext>
            </a:extLst>
          </p:cNvPr>
          <p:cNvCxnSpPr>
            <a:cxnSpLocks/>
          </p:cNvCxnSpPr>
          <p:nvPr userDrawn="1"/>
        </p:nvCxnSpPr>
        <p:spPr bwMode="gray">
          <a:xfrm>
            <a:off x="5264417" y="4780183"/>
            <a:ext cx="49291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24" name="Gerade Verbindung 19">
            <a:extLst>
              <a:ext uri="{FF2B5EF4-FFF2-40B4-BE49-F238E27FC236}">
                <a16:creationId xmlns:a16="http://schemas.microsoft.com/office/drawing/2014/main" id="{DA145D9E-D9E5-DA42-8C36-804786F4B4B3}"/>
              </a:ext>
            </a:extLst>
          </p:cNvPr>
          <p:cNvCxnSpPr>
            <a:cxnSpLocks/>
          </p:cNvCxnSpPr>
          <p:nvPr userDrawn="1"/>
        </p:nvCxnSpPr>
        <p:spPr bwMode="gray">
          <a:xfrm>
            <a:off x="5264752" y="5941747"/>
            <a:ext cx="492916"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38" name="Textplatzhalter 37"/>
          <p:cNvSpPr>
            <a:spLocks noGrp="1"/>
          </p:cNvSpPr>
          <p:nvPr>
            <p:ph type="body" sz="quarter" idx="13"/>
          </p:nvPr>
        </p:nvSpPr>
        <p:spPr>
          <a:xfrm>
            <a:off x="1127245" y="2031950"/>
            <a:ext cx="1406525" cy="4302950"/>
          </a:xfrm>
          <a:prstGeom prst="rect">
            <a:avLst/>
          </a:prstGeom>
        </p:spPr>
        <p:txBody>
          <a:bodyPr anchor="ctr"/>
          <a:lstStyle>
            <a:lvl1pPr algn="ctr">
              <a:defRPr sz="2400" cap="all" baseline="0">
                <a:solidFill>
                  <a:schemeClr val="bg1"/>
                </a:solidFill>
                <a:latin typeface="HelveticaNeue LT 55 Roman" panose="020B0604020202020204" pitchFamily="34" charset="0"/>
              </a:defRPr>
            </a:lvl1pPr>
          </a:lstStyle>
          <a:p>
            <a:pPr lvl="0"/>
            <a:r>
              <a:rPr lang="de-DE"/>
              <a:t>Mastertextformat bearbeiten</a:t>
            </a:r>
          </a:p>
        </p:txBody>
      </p:sp>
      <p:sp>
        <p:nvSpPr>
          <p:cNvPr id="41" name="Textplatzhalter 39"/>
          <p:cNvSpPr>
            <a:spLocks noGrp="1"/>
          </p:cNvSpPr>
          <p:nvPr>
            <p:ph type="body" sz="quarter" idx="14"/>
          </p:nvPr>
        </p:nvSpPr>
        <p:spPr>
          <a:xfrm>
            <a:off x="3105509" y="1922804"/>
            <a:ext cx="2096730" cy="882457"/>
          </a:xfrm>
          <a:prstGeom prst="rect">
            <a:avLst/>
          </a:prstGeom>
        </p:spPr>
        <p:txBody>
          <a:bodyPr anchor="ctr">
            <a:noAutofit/>
          </a:bodyPr>
          <a:lstStyle>
            <a:lvl1pPr algn="ctr">
              <a:defRPr lang="de-DE" sz="1600" b="1"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42" name="Textplatzhalter 39"/>
          <p:cNvSpPr>
            <a:spLocks noGrp="1"/>
          </p:cNvSpPr>
          <p:nvPr>
            <p:ph type="body" sz="quarter" idx="15"/>
          </p:nvPr>
        </p:nvSpPr>
        <p:spPr>
          <a:xfrm>
            <a:off x="3121251" y="3144532"/>
            <a:ext cx="2080988" cy="854900"/>
          </a:xfrm>
          <a:prstGeom prst="rect">
            <a:avLst/>
          </a:prstGeom>
        </p:spPr>
        <p:txBody>
          <a:bodyPr anchor="ctr">
            <a:noAutofit/>
          </a:bodyPr>
          <a:lstStyle>
            <a:lvl1pPr algn="ctr">
              <a:defRPr lang="de-DE" sz="1600" b="1"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43" name="Textplatzhalter 39"/>
          <p:cNvSpPr>
            <a:spLocks noGrp="1"/>
          </p:cNvSpPr>
          <p:nvPr>
            <p:ph type="body" sz="quarter" idx="16"/>
          </p:nvPr>
        </p:nvSpPr>
        <p:spPr>
          <a:xfrm>
            <a:off x="3103810" y="4307080"/>
            <a:ext cx="2105623" cy="914400"/>
          </a:xfrm>
          <a:prstGeom prst="rect">
            <a:avLst/>
          </a:prstGeom>
        </p:spPr>
        <p:txBody>
          <a:bodyPr anchor="ctr">
            <a:noAutofit/>
          </a:bodyPr>
          <a:lstStyle>
            <a:lvl1pPr algn="ctr">
              <a:defRPr lang="de-DE" sz="1600" b="1"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44" name="Textplatzhalter 39"/>
          <p:cNvSpPr>
            <a:spLocks noGrp="1"/>
          </p:cNvSpPr>
          <p:nvPr>
            <p:ph type="body" sz="quarter" idx="17"/>
          </p:nvPr>
        </p:nvSpPr>
        <p:spPr>
          <a:xfrm>
            <a:off x="3112691" y="5494946"/>
            <a:ext cx="2089883" cy="882151"/>
          </a:xfrm>
          <a:prstGeom prst="rect">
            <a:avLst/>
          </a:prstGeom>
        </p:spPr>
        <p:txBody>
          <a:bodyPr anchor="ctr">
            <a:noAutofit/>
          </a:bodyPr>
          <a:lstStyle>
            <a:lvl1pPr algn="ctr">
              <a:defRPr lang="de-DE" sz="1600" b="1"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8" name="Textplatzhalter 7"/>
          <p:cNvSpPr>
            <a:spLocks noGrp="1"/>
          </p:cNvSpPr>
          <p:nvPr>
            <p:ph type="body" sz="quarter" idx="29"/>
          </p:nvPr>
        </p:nvSpPr>
        <p:spPr>
          <a:xfrm>
            <a:off x="5910261" y="1922803"/>
            <a:ext cx="5350764" cy="894852"/>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sz="1600"/>
            </a:lvl1pPr>
          </a:lstStyle>
          <a:p>
            <a:pPr lvl="0"/>
            <a:r>
              <a:rPr lang="de-DE"/>
              <a:t>Mastertextformat bearbeiten</a:t>
            </a:r>
          </a:p>
        </p:txBody>
      </p:sp>
      <p:sp>
        <p:nvSpPr>
          <p:cNvPr id="58" name="Textplatzhalter 7"/>
          <p:cNvSpPr>
            <a:spLocks noGrp="1"/>
          </p:cNvSpPr>
          <p:nvPr>
            <p:ph type="body" sz="quarter" idx="30"/>
          </p:nvPr>
        </p:nvSpPr>
        <p:spPr>
          <a:xfrm>
            <a:off x="5910261" y="3118858"/>
            <a:ext cx="5350764" cy="880574"/>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sz="1600"/>
            </a:lvl1pPr>
          </a:lstStyle>
          <a:p>
            <a:pPr lvl="0"/>
            <a:r>
              <a:rPr lang="de-DE"/>
              <a:t>Mastertextformat bearbeiten</a:t>
            </a:r>
          </a:p>
        </p:txBody>
      </p:sp>
      <p:sp>
        <p:nvSpPr>
          <p:cNvPr id="59" name="Textplatzhalter 7"/>
          <p:cNvSpPr>
            <a:spLocks noGrp="1"/>
          </p:cNvSpPr>
          <p:nvPr>
            <p:ph type="body" sz="quarter" idx="31"/>
          </p:nvPr>
        </p:nvSpPr>
        <p:spPr>
          <a:xfrm>
            <a:off x="5888767" y="4304141"/>
            <a:ext cx="5350764" cy="886005"/>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sz="1600"/>
            </a:lvl1pPr>
          </a:lstStyle>
          <a:p>
            <a:pPr lvl="0"/>
            <a:r>
              <a:rPr lang="de-DE"/>
              <a:t>Mastertextformat bearbeiten</a:t>
            </a:r>
          </a:p>
        </p:txBody>
      </p:sp>
      <p:sp>
        <p:nvSpPr>
          <p:cNvPr id="60" name="Textplatzhalter 7"/>
          <p:cNvSpPr>
            <a:spLocks noGrp="1"/>
          </p:cNvSpPr>
          <p:nvPr>
            <p:ph type="body" sz="quarter" idx="32"/>
          </p:nvPr>
        </p:nvSpPr>
        <p:spPr>
          <a:xfrm>
            <a:off x="5889103" y="5489422"/>
            <a:ext cx="5350764" cy="887675"/>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sz="1600"/>
            </a:lvl1pPr>
          </a:lstStyle>
          <a:p>
            <a:pPr lvl="0"/>
            <a:r>
              <a:rPr lang="de-DE"/>
              <a:t>Mastertextformat bearbeiten</a:t>
            </a:r>
          </a:p>
        </p:txBody>
      </p:sp>
      <p:sp>
        <p:nvSpPr>
          <p:cNvPr id="46"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47" name="Textplatzhalter 2"/>
          <p:cNvSpPr>
            <a:spLocks noGrp="1"/>
          </p:cNvSpPr>
          <p:nvPr>
            <p:ph type="body" sz="quarter" idx="34"/>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35"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tx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Tree>
    <p:extLst>
      <p:ext uri="{BB962C8B-B14F-4D97-AF65-F5344CB8AC3E}">
        <p14:creationId xmlns:p14="http://schemas.microsoft.com/office/powerpoint/2010/main" val="91755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rstellung 4">
    <p:spTree>
      <p:nvGrpSpPr>
        <p:cNvPr id="1" name=""/>
        <p:cNvGrpSpPr/>
        <p:nvPr/>
      </p:nvGrpSpPr>
      <p:grpSpPr>
        <a:xfrm>
          <a:off x="0" y="0"/>
          <a:ext cx="0" cy="0"/>
          <a:chOff x="0" y="0"/>
          <a:chExt cx="0" cy="0"/>
        </a:xfrm>
      </p:grpSpPr>
      <p:sp>
        <p:nvSpPr>
          <p:cNvPr id="45" name="Rechteck 44">
            <a:extLst>
              <a:ext uri="{FF2B5EF4-FFF2-40B4-BE49-F238E27FC236}">
                <a16:creationId xmlns:a16="http://schemas.microsoft.com/office/drawing/2014/main" id="{4C7AC815-45DD-E844-AD1B-23C3D0B60705}"/>
              </a:ext>
            </a:extLst>
          </p:cNvPr>
          <p:cNvSpPr/>
          <p:nvPr userDrawn="1"/>
        </p:nvSpPr>
        <p:spPr>
          <a:xfrm>
            <a:off x="3055451" y="4991735"/>
            <a:ext cx="2211207" cy="14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2" name="Rechteck 11">
            <a:extLst>
              <a:ext uri="{FF2B5EF4-FFF2-40B4-BE49-F238E27FC236}">
                <a16:creationId xmlns:a16="http://schemas.microsoft.com/office/drawing/2014/main" id="{A36225C6-4515-4247-951A-A91CE45DF5C1}"/>
              </a:ext>
            </a:extLst>
          </p:cNvPr>
          <p:cNvSpPr/>
          <p:nvPr userDrawn="1"/>
        </p:nvSpPr>
        <p:spPr>
          <a:xfrm>
            <a:off x="5757332" y="1835614"/>
            <a:ext cx="5765995" cy="1476000"/>
          </a:xfrm>
          <a:prstGeom prst="rect">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3" name="Rechteck 12">
            <a:extLst>
              <a:ext uri="{FF2B5EF4-FFF2-40B4-BE49-F238E27FC236}">
                <a16:creationId xmlns:a16="http://schemas.microsoft.com/office/drawing/2014/main" id="{E4F08E41-F295-6E48-9DAA-118217F84B8E}"/>
              </a:ext>
            </a:extLst>
          </p:cNvPr>
          <p:cNvSpPr/>
          <p:nvPr userDrawn="1"/>
        </p:nvSpPr>
        <p:spPr>
          <a:xfrm>
            <a:off x="700679" y="1828799"/>
            <a:ext cx="2259658" cy="4650845"/>
          </a:xfrm>
          <a:prstGeom prst="rect">
            <a:avLst/>
          </a:prstGeom>
          <a:solidFill>
            <a:srgbClr val="22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4" name="Rechteck 13">
            <a:extLst>
              <a:ext uri="{FF2B5EF4-FFF2-40B4-BE49-F238E27FC236}">
                <a16:creationId xmlns:a16="http://schemas.microsoft.com/office/drawing/2014/main" id="{101B71CF-0D91-9C42-ADE1-C72F09380ADA}"/>
              </a:ext>
            </a:extLst>
          </p:cNvPr>
          <p:cNvSpPr/>
          <p:nvPr userDrawn="1"/>
        </p:nvSpPr>
        <p:spPr>
          <a:xfrm>
            <a:off x="3053210" y="1835614"/>
            <a:ext cx="2211207" cy="14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5" name="Rechteck 14">
            <a:extLst>
              <a:ext uri="{FF2B5EF4-FFF2-40B4-BE49-F238E27FC236}">
                <a16:creationId xmlns:a16="http://schemas.microsoft.com/office/drawing/2014/main" id="{0CF6C913-86E3-8A44-A98D-D371034E31F1}"/>
              </a:ext>
            </a:extLst>
          </p:cNvPr>
          <p:cNvSpPr/>
          <p:nvPr userDrawn="1"/>
        </p:nvSpPr>
        <p:spPr>
          <a:xfrm>
            <a:off x="3053210" y="3422551"/>
            <a:ext cx="2211207" cy="14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8" name="Rechteck 17">
            <a:extLst>
              <a:ext uri="{FF2B5EF4-FFF2-40B4-BE49-F238E27FC236}">
                <a16:creationId xmlns:a16="http://schemas.microsoft.com/office/drawing/2014/main" id="{A4D65959-613D-BF44-B6ED-23EDF9A77D6B}"/>
              </a:ext>
            </a:extLst>
          </p:cNvPr>
          <p:cNvSpPr/>
          <p:nvPr userDrawn="1"/>
        </p:nvSpPr>
        <p:spPr>
          <a:xfrm>
            <a:off x="5757332" y="3422551"/>
            <a:ext cx="5765995" cy="1476000"/>
          </a:xfrm>
          <a:prstGeom prst="rect">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20" name="Rechteck 19">
            <a:extLst>
              <a:ext uri="{FF2B5EF4-FFF2-40B4-BE49-F238E27FC236}">
                <a16:creationId xmlns:a16="http://schemas.microsoft.com/office/drawing/2014/main" id="{72A182D9-5D3F-3347-8175-A5EC41876BD3}"/>
              </a:ext>
            </a:extLst>
          </p:cNvPr>
          <p:cNvSpPr/>
          <p:nvPr userDrawn="1"/>
        </p:nvSpPr>
        <p:spPr>
          <a:xfrm>
            <a:off x="5757668" y="4991735"/>
            <a:ext cx="5765995" cy="1476000"/>
          </a:xfrm>
          <a:prstGeom prst="rect">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cxnSp>
        <p:nvCxnSpPr>
          <p:cNvPr id="21" name="Gerade Verbindung 16">
            <a:extLst>
              <a:ext uri="{FF2B5EF4-FFF2-40B4-BE49-F238E27FC236}">
                <a16:creationId xmlns:a16="http://schemas.microsoft.com/office/drawing/2014/main" id="{26709F04-F583-DB40-954B-0868FC877D7E}"/>
              </a:ext>
            </a:extLst>
          </p:cNvPr>
          <p:cNvCxnSpPr>
            <a:cxnSpLocks/>
          </p:cNvCxnSpPr>
          <p:nvPr userDrawn="1"/>
        </p:nvCxnSpPr>
        <p:spPr bwMode="gray">
          <a:xfrm>
            <a:off x="5264417" y="2606175"/>
            <a:ext cx="49291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22" name="Gerade Verbindung 17">
            <a:extLst>
              <a:ext uri="{FF2B5EF4-FFF2-40B4-BE49-F238E27FC236}">
                <a16:creationId xmlns:a16="http://schemas.microsoft.com/office/drawing/2014/main" id="{9A2CBB7C-9EBE-A746-BC08-89A997723B90}"/>
              </a:ext>
            </a:extLst>
          </p:cNvPr>
          <p:cNvCxnSpPr>
            <a:cxnSpLocks/>
          </p:cNvCxnSpPr>
          <p:nvPr userDrawn="1"/>
        </p:nvCxnSpPr>
        <p:spPr bwMode="gray">
          <a:xfrm>
            <a:off x="5264416" y="4167473"/>
            <a:ext cx="492916"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24" name="Gerade Verbindung 19">
            <a:extLst>
              <a:ext uri="{FF2B5EF4-FFF2-40B4-BE49-F238E27FC236}">
                <a16:creationId xmlns:a16="http://schemas.microsoft.com/office/drawing/2014/main" id="{DA145D9E-D9E5-DA42-8C36-804786F4B4B3}"/>
              </a:ext>
            </a:extLst>
          </p:cNvPr>
          <p:cNvCxnSpPr>
            <a:cxnSpLocks/>
          </p:cNvCxnSpPr>
          <p:nvPr userDrawn="1"/>
        </p:nvCxnSpPr>
        <p:spPr bwMode="gray">
          <a:xfrm>
            <a:off x="5264752" y="5762285"/>
            <a:ext cx="492916"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38" name="Textplatzhalter 37"/>
          <p:cNvSpPr>
            <a:spLocks noGrp="1"/>
          </p:cNvSpPr>
          <p:nvPr>
            <p:ph type="body" sz="quarter" idx="13"/>
          </p:nvPr>
        </p:nvSpPr>
        <p:spPr>
          <a:xfrm>
            <a:off x="1127245" y="2031950"/>
            <a:ext cx="1406525" cy="4302950"/>
          </a:xfrm>
          <a:prstGeom prst="rect">
            <a:avLst/>
          </a:prstGeom>
        </p:spPr>
        <p:txBody>
          <a:bodyPr anchor="ctr"/>
          <a:lstStyle>
            <a:lvl1pPr algn="ctr">
              <a:defRPr sz="2400" cap="all" baseline="0">
                <a:solidFill>
                  <a:schemeClr val="bg1"/>
                </a:solidFill>
                <a:latin typeface="HelveticaNeue LT 55 Roman" panose="020B0604020202020204" pitchFamily="34" charset="0"/>
              </a:defRPr>
            </a:lvl1pPr>
          </a:lstStyle>
          <a:p>
            <a:pPr lvl="0"/>
            <a:r>
              <a:rPr lang="de-DE"/>
              <a:t>Mastertextformat bearbeiten</a:t>
            </a:r>
          </a:p>
        </p:txBody>
      </p:sp>
      <p:sp>
        <p:nvSpPr>
          <p:cNvPr id="41" name="Textplatzhalter 39"/>
          <p:cNvSpPr>
            <a:spLocks noGrp="1"/>
          </p:cNvSpPr>
          <p:nvPr>
            <p:ph type="body" sz="quarter" idx="14"/>
          </p:nvPr>
        </p:nvSpPr>
        <p:spPr>
          <a:xfrm>
            <a:off x="3105509" y="1922804"/>
            <a:ext cx="2096730" cy="1307506"/>
          </a:xfrm>
          <a:prstGeom prst="rect">
            <a:avLst/>
          </a:prstGeom>
        </p:spPr>
        <p:txBody>
          <a:bodyPr anchor="ctr">
            <a:noAutofit/>
          </a:bodyPr>
          <a:lstStyle>
            <a:lvl1pPr algn="ctr">
              <a:defRPr lang="de-DE" sz="1600" b="1"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42" name="Textplatzhalter 39"/>
          <p:cNvSpPr>
            <a:spLocks noGrp="1"/>
          </p:cNvSpPr>
          <p:nvPr>
            <p:ph type="body" sz="quarter" idx="15"/>
          </p:nvPr>
        </p:nvSpPr>
        <p:spPr>
          <a:xfrm>
            <a:off x="3121251" y="3546184"/>
            <a:ext cx="2080988" cy="1265097"/>
          </a:xfrm>
          <a:prstGeom prst="rect">
            <a:avLst/>
          </a:prstGeom>
        </p:spPr>
        <p:txBody>
          <a:bodyPr anchor="ctr">
            <a:noAutofit/>
          </a:bodyPr>
          <a:lstStyle>
            <a:lvl1pPr algn="ctr">
              <a:defRPr lang="de-DE" sz="1600" b="1"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44" name="Textplatzhalter 39"/>
          <p:cNvSpPr>
            <a:spLocks noGrp="1"/>
          </p:cNvSpPr>
          <p:nvPr>
            <p:ph type="body" sz="quarter" idx="17"/>
          </p:nvPr>
        </p:nvSpPr>
        <p:spPr>
          <a:xfrm>
            <a:off x="3112691" y="5093292"/>
            <a:ext cx="2089883" cy="1307508"/>
          </a:xfrm>
          <a:prstGeom prst="rect">
            <a:avLst/>
          </a:prstGeom>
        </p:spPr>
        <p:txBody>
          <a:bodyPr anchor="ctr">
            <a:noAutofit/>
          </a:bodyPr>
          <a:lstStyle>
            <a:lvl1pPr algn="ctr">
              <a:defRPr lang="de-DE" sz="1600" b="1"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8" name="Textplatzhalter 7"/>
          <p:cNvSpPr>
            <a:spLocks noGrp="1"/>
          </p:cNvSpPr>
          <p:nvPr>
            <p:ph type="body" sz="quarter" idx="29"/>
          </p:nvPr>
        </p:nvSpPr>
        <p:spPr>
          <a:xfrm>
            <a:off x="5910261" y="1922802"/>
            <a:ext cx="5350764" cy="1307507"/>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sz="1600"/>
            </a:lvl1pPr>
          </a:lstStyle>
          <a:p>
            <a:pPr lvl="0"/>
            <a:r>
              <a:rPr lang="de-DE"/>
              <a:t>Mastertextformat bearbeiten</a:t>
            </a:r>
          </a:p>
        </p:txBody>
      </p:sp>
      <p:sp>
        <p:nvSpPr>
          <p:cNvPr id="58" name="Textplatzhalter 7"/>
          <p:cNvSpPr>
            <a:spLocks noGrp="1"/>
          </p:cNvSpPr>
          <p:nvPr>
            <p:ph type="body" sz="quarter" idx="30"/>
          </p:nvPr>
        </p:nvSpPr>
        <p:spPr>
          <a:xfrm>
            <a:off x="5910261" y="3520511"/>
            <a:ext cx="5350764" cy="1290770"/>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sz="1600"/>
            </a:lvl1pPr>
          </a:lstStyle>
          <a:p>
            <a:pPr lvl="0"/>
            <a:r>
              <a:rPr lang="de-DE"/>
              <a:t>Mastertextformat bearbeiten</a:t>
            </a:r>
          </a:p>
        </p:txBody>
      </p:sp>
      <p:sp>
        <p:nvSpPr>
          <p:cNvPr id="60" name="Textplatzhalter 7"/>
          <p:cNvSpPr>
            <a:spLocks noGrp="1"/>
          </p:cNvSpPr>
          <p:nvPr>
            <p:ph type="body" sz="quarter" idx="32"/>
          </p:nvPr>
        </p:nvSpPr>
        <p:spPr>
          <a:xfrm>
            <a:off x="5889103" y="5087768"/>
            <a:ext cx="5350764" cy="1313032"/>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sz="1600"/>
            </a:lvl1pPr>
          </a:lstStyle>
          <a:p>
            <a:pPr lvl="0"/>
            <a:r>
              <a:rPr lang="de-DE"/>
              <a:t>Mastertextformat bearbeiten</a:t>
            </a:r>
          </a:p>
        </p:txBody>
      </p:sp>
      <p:sp>
        <p:nvSpPr>
          <p:cNvPr id="46"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47" name="Textplatzhalter 2"/>
          <p:cNvSpPr>
            <a:spLocks noGrp="1"/>
          </p:cNvSpPr>
          <p:nvPr>
            <p:ph type="body" sz="quarter" idx="34"/>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30"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tx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Tree>
    <p:extLst>
      <p:ext uri="{BB962C8B-B14F-4D97-AF65-F5344CB8AC3E}">
        <p14:creationId xmlns:p14="http://schemas.microsoft.com/office/powerpoint/2010/main" val="2812557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arstellung 5">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936D0510-E6BB-8746-88B9-C0CC6B4D3AB5}"/>
              </a:ext>
            </a:extLst>
          </p:cNvPr>
          <p:cNvSpPr/>
          <p:nvPr userDrawn="1"/>
        </p:nvSpPr>
        <p:spPr>
          <a:xfrm>
            <a:off x="700392" y="1998740"/>
            <a:ext cx="3159227" cy="154886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8" name="Rechteck 7">
            <a:extLst>
              <a:ext uri="{FF2B5EF4-FFF2-40B4-BE49-F238E27FC236}">
                <a16:creationId xmlns:a16="http://schemas.microsoft.com/office/drawing/2014/main" id="{838AFF41-88FA-B446-8B8D-9D84E27171F3}"/>
              </a:ext>
            </a:extLst>
          </p:cNvPr>
          <p:cNvSpPr/>
          <p:nvPr userDrawn="1"/>
        </p:nvSpPr>
        <p:spPr>
          <a:xfrm>
            <a:off x="4362125" y="1998740"/>
            <a:ext cx="3155549" cy="154886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0" name="Rechteck 9">
            <a:extLst>
              <a:ext uri="{FF2B5EF4-FFF2-40B4-BE49-F238E27FC236}">
                <a16:creationId xmlns:a16="http://schemas.microsoft.com/office/drawing/2014/main" id="{F085D6E2-D94E-1642-9DDF-3D8EBA8A51C8}"/>
              </a:ext>
            </a:extLst>
          </p:cNvPr>
          <p:cNvSpPr/>
          <p:nvPr userDrawn="1"/>
        </p:nvSpPr>
        <p:spPr>
          <a:xfrm>
            <a:off x="8020179" y="1998741"/>
            <a:ext cx="3160503" cy="154886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2" name="Rechteck 11">
            <a:extLst>
              <a:ext uri="{FF2B5EF4-FFF2-40B4-BE49-F238E27FC236}">
                <a16:creationId xmlns:a16="http://schemas.microsoft.com/office/drawing/2014/main" id="{091D98D1-5129-4645-8D10-5C54F6226252}"/>
              </a:ext>
            </a:extLst>
          </p:cNvPr>
          <p:cNvSpPr/>
          <p:nvPr userDrawn="1"/>
        </p:nvSpPr>
        <p:spPr>
          <a:xfrm>
            <a:off x="700392" y="4016812"/>
            <a:ext cx="3152574" cy="154886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4" name="Rechteck 13">
            <a:extLst>
              <a:ext uri="{FF2B5EF4-FFF2-40B4-BE49-F238E27FC236}">
                <a16:creationId xmlns:a16="http://schemas.microsoft.com/office/drawing/2014/main" id="{2DC8382A-E247-CF4A-99AA-03DF86F04380}"/>
              </a:ext>
            </a:extLst>
          </p:cNvPr>
          <p:cNvSpPr/>
          <p:nvPr userDrawn="1"/>
        </p:nvSpPr>
        <p:spPr>
          <a:xfrm>
            <a:off x="4362125" y="4016812"/>
            <a:ext cx="3155549" cy="154886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24" name="Bildplatzhalter 23"/>
          <p:cNvSpPr>
            <a:spLocks noGrp="1"/>
          </p:cNvSpPr>
          <p:nvPr>
            <p:ph type="pic" sz="quarter" idx="16" hasCustomPrompt="1"/>
          </p:nvPr>
        </p:nvSpPr>
        <p:spPr>
          <a:xfrm>
            <a:off x="3245383" y="2110818"/>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29" name="Textplatzhalter 28"/>
          <p:cNvSpPr>
            <a:spLocks noGrp="1"/>
          </p:cNvSpPr>
          <p:nvPr>
            <p:ph type="body" sz="quarter" idx="17" hasCustomPrompt="1"/>
          </p:nvPr>
        </p:nvSpPr>
        <p:spPr>
          <a:xfrm>
            <a:off x="881050" y="2219273"/>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32" name="Bildplatzhalter 23"/>
          <p:cNvSpPr>
            <a:spLocks noGrp="1"/>
          </p:cNvSpPr>
          <p:nvPr>
            <p:ph type="pic" sz="quarter" idx="19" hasCustomPrompt="1"/>
          </p:nvPr>
        </p:nvSpPr>
        <p:spPr>
          <a:xfrm>
            <a:off x="6899311" y="2123836"/>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33" name="Textplatzhalter 28"/>
          <p:cNvSpPr>
            <a:spLocks noGrp="1"/>
          </p:cNvSpPr>
          <p:nvPr>
            <p:ph type="body" sz="quarter" idx="20" hasCustomPrompt="1"/>
          </p:nvPr>
        </p:nvSpPr>
        <p:spPr>
          <a:xfrm>
            <a:off x="4534978" y="2232291"/>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35" name="Bildplatzhalter 23"/>
          <p:cNvSpPr>
            <a:spLocks noGrp="1"/>
          </p:cNvSpPr>
          <p:nvPr>
            <p:ph type="pic" sz="quarter" idx="22" hasCustomPrompt="1"/>
          </p:nvPr>
        </p:nvSpPr>
        <p:spPr>
          <a:xfrm>
            <a:off x="10537723" y="2123836"/>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36" name="Textplatzhalter 28"/>
          <p:cNvSpPr>
            <a:spLocks noGrp="1"/>
          </p:cNvSpPr>
          <p:nvPr>
            <p:ph type="body" sz="quarter" idx="23" hasCustomPrompt="1"/>
          </p:nvPr>
        </p:nvSpPr>
        <p:spPr>
          <a:xfrm>
            <a:off x="8173390" y="2232291"/>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38" name="Bildplatzhalter 23"/>
          <p:cNvSpPr>
            <a:spLocks noGrp="1"/>
          </p:cNvSpPr>
          <p:nvPr>
            <p:ph type="pic" sz="quarter" idx="25" hasCustomPrompt="1"/>
          </p:nvPr>
        </p:nvSpPr>
        <p:spPr>
          <a:xfrm>
            <a:off x="3245370" y="4142820"/>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39" name="Textplatzhalter 28"/>
          <p:cNvSpPr>
            <a:spLocks noGrp="1"/>
          </p:cNvSpPr>
          <p:nvPr>
            <p:ph type="body" sz="quarter" idx="26" hasCustomPrompt="1"/>
          </p:nvPr>
        </p:nvSpPr>
        <p:spPr>
          <a:xfrm>
            <a:off x="881037" y="4251275"/>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41" name="Bildplatzhalter 23"/>
          <p:cNvSpPr>
            <a:spLocks noGrp="1"/>
          </p:cNvSpPr>
          <p:nvPr>
            <p:ph type="pic" sz="quarter" idx="28" hasCustomPrompt="1"/>
          </p:nvPr>
        </p:nvSpPr>
        <p:spPr>
          <a:xfrm>
            <a:off x="6899298" y="4142820"/>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42" name="Textplatzhalter 28"/>
          <p:cNvSpPr>
            <a:spLocks noGrp="1"/>
          </p:cNvSpPr>
          <p:nvPr>
            <p:ph type="body" sz="quarter" idx="29" hasCustomPrompt="1"/>
          </p:nvPr>
        </p:nvSpPr>
        <p:spPr>
          <a:xfrm>
            <a:off x="4534965" y="4251275"/>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44" name="Rechteck 43">
            <a:extLst>
              <a:ext uri="{FF2B5EF4-FFF2-40B4-BE49-F238E27FC236}">
                <a16:creationId xmlns:a16="http://schemas.microsoft.com/office/drawing/2014/main" id="{F085D6E2-D94E-1642-9DDF-3D8EBA8A51C8}"/>
              </a:ext>
            </a:extLst>
          </p:cNvPr>
          <p:cNvSpPr/>
          <p:nvPr userDrawn="1"/>
        </p:nvSpPr>
        <p:spPr>
          <a:xfrm>
            <a:off x="8020179" y="4016912"/>
            <a:ext cx="3160503" cy="154886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45" name="Bildplatzhalter 23"/>
          <p:cNvSpPr>
            <a:spLocks noGrp="1"/>
          </p:cNvSpPr>
          <p:nvPr>
            <p:ph type="pic" sz="quarter" idx="31" hasCustomPrompt="1"/>
          </p:nvPr>
        </p:nvSpPr>
        <p:spPr>
          <a:xfrm>
            <a:off x="10537723" y="4142007"/>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46" name="Textplatzhalter 28"/>
          <p:cNvSpPr>
            <a:spLocks noGrp="1"/>
          </p:cNvSpPr>
          <p:nvPr>
            <p:ph type="body" sz="quarter" idx="32" hasCustomPrompt="1"/>
          </p:nvPr>
        </p:nvSpPr>
        <p:spPr>
          <a:xfrm>
            <a:off x="8173390" y="4250462"/>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7" name="Textplatzhalter 6"/>
          <p:cNvSpPr>
            <a:spLocks noGrp="1"/>
          </p:cNvSpPr>
          <p:nvPr>
            <p:ph type="body" sz="quarter" idx="34"/>
          </p:nvPr>
        </p:nvSpPr>
        <p:spPr>
          <a:xfrm>
            <a:off x="881063" y="2765504"/>
            <a:ext cx="2809875" cy="642937"/>
          </a:xfrm>
          <a:prstGeom prst="rect">
            <a:avLst/>
          </a:prstGeom>
        </p:spPr>
        <p:txBody>
          <a:bodyPr/>
          <a:lstStyle>
            <a:lvl1pPr marL="171450" indent="-171450">
              <a:buClr>
                <a:schemeClr val="accent5"/>
              </a:buClr>
              <a:buFont typeface="Arial" panose="020B0604020202020204" pitchFamily="34" charset="0"/>
              <a:buChar char="+"/>
              <a:defRPr sz="1200"/>
            </a:lvl1pPr>
          </a:lstStyle>
          <a:p>
            <a:pPr lvl="0"/>
            <a:r>
              <a:rPr lang="de-DE"/>
              <a:t>Mastertextformat bearbeiten</a:t>
            </a:r>
          </a:p>
        </p:txBody>
      </p:sp>
      <p:sp>
        <p:nvSpPr>
          <p:cNvPr id="48" name="Textplatzhalter 6"/>
          <p:cNvSpPr>
            <a:spLocks noGrp="1"/>
          </p:cNvSpPr>
          <p:nvPr>
            <p:ph type="body" sz="quarter" idx="35"/>
          </p:nvPr>
        </p:nvSpPr>
        <p:spPr>
          <a:xfrm>
            <a:off x="4534978" y="2764910"/>
            <a:ext cx="2809875" cy="642937"/>
          </a:xfrm>
          <a:prstGeom prst="rect">
            <a:avLst/>
          </a:prstGeom>
        </p:spPr>
        <p:txBody>
          <a:bodyPr/>
          <a:lstStyle>
            <a:lvl1pPr marL="171450" indent="-171450">
              <a:buClr>
                <a:schemeClr val="accent5"/>
              </a:buClr>
              <a:buFont typeface="Arial" panose="020B0604020202020204" pitchFamily="34" charset="0"/>
              <a:buChar char="+"/>
              <a:defRPr sz="1200"/>
            </a:lvl1pPr>
          </a:lstStyle>
          <a:p>
            <a:pPr lvl="0"/>
            <a:r>
              <a:rPr lang="de-DE"/>
              <a:t>Mastertextformat bearbeiten</a:t>
            </a:r>
          </a:p>
        </p:txBody>
      </p:sp>
      <p:sp>
        <p:nvSpPr>
          <p:cNvPr id="49" name="Textplatzhalter 6"/>
          <p:cNvSpPr>
            <a:spLocks noGrp="1"/>
          </p:cNvSpPr>
          <p:nvPr>
            <p:ph type="body" sz="quarter" idx="36"/>
          </p:nvPr>
        </p:nvSpPr>
        <p:spPr>
          <a:xfrm>
            <a:off x="8173357" y="2764909"/>
            <a:ext cx="2809875" cy="642937"/>
          </a:xfrm>
          <a:prstGeom prst="rect">
            <a:avLst/>
          </a:prstGeom>
        </p:spPr>
        <p:txBody>
          <a:bodyPr/>
          <a:lstStyle>
            <a:lvl1pPr marL="171450" indent="-171450">
              <a:buClr>
                <a:schemeClr val="accent5"/>
              </a:buClr>
              <a:buFont typeface="Arial" panose="020B0604020202020204" pitchFamily="34" charset="0"/>
              <a:buChar char="+"/>
              <a:defRPr sz="1200"/>
            </a:lvl1pPr>
          </a:lstStyle>
          <a:p>
            <a:pPr lvl="0"/>
            <a:r>
              <a:rPr lang="de-DE"/>
              <a:t>Mastertextformat bearbeiten</a:t>
            </a:r>
          </a:p>
        </p:txBody>
      </p:sp>
      <p:sp>
        <p:nvSpPr>
          <p:cNvPr id="50" name="Textplatzhalter 6"/>
          <p:cNvSpPr>
            <a:spLocks noGrp="1"/>
          </p:cNvSpPr>
          <p:nvPr>
            <p:ph type="body" sz="quarter" idx="37"/>
          </p:nvPr>
        </p:nvSpPr>
        <p:spPr>
          <a:xfrm>
            <a:off x="881063" y="4795718"/>
            <a:ext cx="2809875" cy="642937"/>
          </a:xfrm>
          <a:prstGeom prst="rect">
            <a:avLst/>
          </a:prstGeom>
        </p:spPr>
        <p:txBody>
          <a:bodyPr/>
          <a:lstStyle>
            <a:lvl1pPr marL="171450" indent="-171450">
              <a:buClr>
                <a:schemeClr val="accent5"/>
              </a:buClr>
              <a:buFont typeface="Arial" panose="020B0604020202020204" pitchFamily="34" charset="0"/>
              <a:buChar char="+"/>
              <a:defRPr sz="1200"/>
            </a:lvl1pPr>
          </a:lstStyle>
          <a:p>
            <a:pPr lvl="0"/>
            <a:r>
              <a:rPr lang="de-DE"/>
              <a:t>Mastertextformat bearbeiten</a:t>
            </a:r>
          </a:p>
        </p:txBody>
      </p:sp>
      <p:sp>
        <p:nvSpPr>
          <p:cNvPr id="51" name="Textplatzhalter 6"/>
          <p:cNvSpPr>
            <a:spLocks noGrp="1"/>
          </p:cNvSpPr>
          <p:nvPr>
            <p:ph type="body" sz="quarter" idx="38"/>
          </p:nvPr>
        </p:nvSpPr>
        <p:spPr>
          <a:xfrm>
            <a:off x="4531635" y="4791244"/>
            <a:ext cx="2809875" cy="642937"/>
          </a:xfrm>
          <a:prstGeom prst="rect">
            <a:avLst/>
          </a:prstGeom>
        </p:spPr>
        <p:txBody>
          <a:bodyPr/>
          <a:lstStyle>
            <a:lvl1pPr marL="171450" indent="-171450">
              <a:buClr>
                <a:schemeClr val="accent5"/>
              </a:buClr>
              <a:buFont typeface="Arial" panose="020B0604020202020204" pitchFamily="34" charset="0"/>
              <a:buChar char="+"/>
              <a:defRPr sz="1200"/>
            </a:lvl1pPr>
          </a:lstStyle>
          <a:p>
            <a:pPr lvl="0"/>
            <a:r>
              <a:rPr lang="de-DE"/>
              <a:t>Mastertextformat bearbeiten</a:t>
            </a:r>
          </a:p>
        </p:txBody>
      </p:sp>
      <p:sp>
        <p:nvSpPr>
          <p:cNvPr id="52" name="Textplatzhalter 6"/>
          <p:cNvSpPr>
            <a:spLocks noGrp="1"/>
          </p:cNvSpPr>
          <p:nvPr>
            <p:ph type="body" sz="quarter" idx="39"/>
          </p:nvPr>
        </p:nvSpPr>
        <p:spPr>
          <a:xfrm>
            <a:off x="8169782" y="4791244"/>
            <a:ext cx="2809875" cy="642937"/>
          </a:xfrm>
          <a:prstGeom prst="rect">
            <a:avLst/>
          </a:prstGeom>
        </p:spPr>
        <p:txBody>
          <a:bodyPr/>
          <a:lstStyle>
            <a:lvl1pPr marL="171450" indent="-171450">
              <a:buClr>
                <a:schemeClr val="accent5"/>
              </a:buClr>
              <a:buFont typeface="Arial" panose="020B0604020202020204" pitchFamily="34" charset="0"/>
              <a:buChar char="+"/>
              <a:defRPr sz="1200"/>
            </a:lvl1pPr>
          </a:lstStyle>
          <a:p>
            <a:pPr lvl="0"/>
            <a:r>
              <a:rPr lang="de-DE"/>
              <a:t>Mastertextformat bearbeiten</a:t>
            </a:r>
          </a:p>
        </p:txBody>
      </p:sp>
      <p:sp>
        <p:nvSpPr>
          <p:cNvPr id="30"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31" name="Textplatzhalter 2"/>
          <p:cNvSpPr>
            <a:spLocks noGrp="1"/>
          </p:cNvSpPr>
          <p:nvPr>
            <p:ph type="body" sz="quarter" idx="40"/>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34"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tx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Tree>
    <p:extLst>
      <p:ext uri="{BB962C8B-B14F-4D97-AF65-F5344CB8AC3E}">
        <p14:creationId xmlns:p14="http://schemas.microsoft.com/office/powerpoint/2010/main" val="1192606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rstellung 6">
    <p:spTree>
      <p:nvGrpSpPr>
        <p:cNvPr id="1" name=""/>
        <p:cNvGrpSpPr/>
        <p:nvPr/>
      </p:nvGrpSpPr>
      <p:grpSpPr>
        <a:xfrm>
          <a:off x="0" y="0"/>
          <a:ext cx="0" cy="0"/>
          <a:chOff x="0" y="0"/>
          <a:chExt cx="0" cy="0"/>
        </a:xfrm>
      </p:grpSpPr>
      <p:sp>
        <p:nvSpPr>
          <p:cNvPr id="24" name="Bildplatzhalter 23"/>
          <p:cNvSpPr>
            <a:spLocks noGrp="1"/>
          </p:cNvSpPr>
          <p:nvPr>
            <p:ph type="pic" sz="quarter" idx="16" hasCustomPrompt="1"/>
          </p:nvPr>
        </p:nvSpPr>
        <p:spPr>
          <a:xfrm>
            <a:off x="3245383" y="2119360"/>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29" name="Textplatzhalter 28"/>
          <p:cNvSpPr>
            <a:spLocks noGrp="1"/>
          </p:cNvSpPr>
          <p:nvPr>
            <p:ph type="body" sz="quarter" idx="17" hasCustomPrompt="1"/>
          </p:nvPr>
        </p:nvSpPr>
        <p:spPr>
          <a:xfrm>
            <a:off x="881050" y="2227815"/>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32" name="Bildplatzhalter 23"/>
          <p:cNvSpPr>
            <a:spLocks noGrp="1"/>
          </p:cNvSpPr>
          <p:nvPr>
            <p:ph type="pic" sz="quarter" idx="19" hasCustomPrompt="1"/>
          </p:nvPr>
        </p:nvSpPr>
        <p:spPr>
          <a:xfrm>
            <a:off x="6899311" y="2132378"/>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33" name="Textplatzhalter 28"/>
          <p:cNvSpPr>
            <a:spLocks noGrp="1"/>
          </p:cNvSpPr>
          <p:nvPr>
            <p:ph type="body" sz="quarter" idx="20" hasCustomPrompt="1"/>
          </p:nvPr>
        </p:nvSpPr>
        <p:spPr>
          <a:xfrm>
            <a:off x="4534978" y="2240833"/>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35" name="Bildplatzhalter 23"/>
          <p:cNvSpPr>
            <a:spLocks noGrp="1"/>
          </p:cNvSpPr>
          <p:nvPr>
            <p:ph type="pic" sz="quarter" idx="22" hasCustomPrompt="1"/>
          </p:nvPr>
        </p:nvSpPr>
        <p:spPr>
          <a:xfrm>
            <a:off x="10537723" y="2132378"/>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36" name="Textplatzhalter 28"/>
          <p:cNvSpPr>
            <a:spLocks noGrp="1"/>
          </p:cNvSpPr>
          <p:nvPr>
            <p:ph type="body" sz="quarter" idx="23" hasCustomPrompt="1"/>
          </p:nvPr>
        </p:nvSpPr>
        <p:spPr>
          <a:xfrm>
            <a:off x="8173390" y="2240833"/>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38" name="Bildplatzhalter 23"/>
          <p:cNvSpPr>
            <a:spLocks noGrp="1"/>
          </p:cNvSpPr>
          <p:nvPr>
            <p:ph type="pic" sz="quarter" idx="25" hasCustomPrompt="1"/>
          </p:nvPr>
        </p:nvSpPr>
        <p:spPr>
          <a:xfrm>
            <a:off x="3245370" y="4151362"/>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39" name="Textplatzhalter 28"/>
          <p:cNvSpPr>
            <a:spLocks noGrp="1"/>
          </p:cNvSpPr>
          <p:nvPr>
            <p:ph type="body" sz="quarter" idx="26" hasCustomPrompt="1"/>
          </p:nvPr>
        </p:nvSpPr>
        <p:spPr>
          <a:xfrm>
            <a:off x="881037" y="4259817"/>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41" name="Bildplatzhalter 23"/>
          <p:cNvSpPr>
            <a:spLocks noGrp="1"/>
          </p:cNvSpPr>
          <p:nvPr>
            <p:ph type="pic" sz="quarter" idx="28" hasCustomPrompt="1"/>
          </p:nvPr>
        </p:nvSpPr>
        <p:spPr>
          <a:xfrm>
            <a:off x="6899298" y="4151362"/>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42" name="Textplatzhalter 28"/>
          <p:cNvSpPr>
            <a:spLocks noGrp="1"/>
          </p:cNvSpPr>
          <p:nvPr>
            <p:ph type="body" sz="quarter" idx="29" hasCustomPrompt="1"/>
          </p:nvPr>
        </p:nvSpPr>
        <p:spPr>
          <a:xfrm>
            <a:off x="4534965" y="4259817"/>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45" name="Bildplatzhalter 23"/>
          <p:cNvSpPr>
            <a:spLocks noGrp="1"/>
          </p:cNvSpPr>
          <p:nvPr>
            <p:ph type="pic" sz="quarter" idx="31" hasCustomPrompt="1"/>
          </p:nvPr>
        </p:nvSpPr>
        <p:spPr>
          <a:xfrm>
            <a:off x="10537723" y="4150549"/>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46" name="Textplatzhalter 28"/>
          <p:cNvSpPr>
            <a:spLocks noGrp="1"/>
          </p:cNvSpPr>
          <p:nvPr>
            <p:ph type="body" sz="quarter" idx="32" hasCustomPrompt="1"/>
          </p:nvPr>
        </p:nvSpPr>
        <p:spPr>
          <a:xfrm>
            <a:off x="8173390" y="4259004"/>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25" name="Textplatzhalter 6"/>
          <p:cNvSpPr>
            <a:spLocks noGrp="1"/>
          </p:cNvSpPr>
          <p:nvPr>
            <p:ph type="body" sz="quarter" idx="34"/>
          </p:nvPr>
        </p:nvSpPr>
        <p:spPr>
          <a:xfrm>
            <a:off x="881063" y="2774046"/>
            <a:ext cx="2809875" cy="642937"/>
          </a:xfrm>
          <a:prstGeom prst="rect">
            <a:avLst/>
          </a:prstGeom>
        </p:spPr>
        <p:txBody>
          <a:bodyPr/>
          <a:lstStyle>
            <a:lvl1pPr marL="171450" indent="-171450">
              <a:buClr>
                <a:schemeClr val="accent5"/>
              </a:buClr>
              <a:buFont typeface="Arial" panose="020B0604020202020204" pitchFamily="34" charset="0"/>
              <a:buChar char="+"/>
              <a:defRPr sz="1200"/>
            </a:lvl1pPr>
          </a:lstStyle>
          <a:p>
            <a:pPr lvl="0"/>
            <a:r>
              <a:rPr lang="de-DE"/>
              <a:t>Mastertextformat bearbeiten</a:t>
            </a:r>
          </a:p>
        </p:txBody>
      </p:sp>
      <p:sp>
        <p:nvSpPr>
          <p:cNvPr id="26" name="Textplatzhalter 6"/>
          <p:cNvSpPr>
            <a:spLocks noGrp="1"/>
          </p:cNvSpPr>
          <p:nvPr>
            <p:ph type="body" sz="quarter" idx="35"/>
          </p:nvPr>
        </p:nvSpPr>
        <p:spPr>
          <a:xfrm>
            <a:off x="4534978" y="2773452"/>
            <a:ext cx="2809875" cy="642937"/>
          </a:xfrm>
          <a:prstGeom prst="rect">
            <a:avLst/>
          </a:prstGeom>
        </p:spPr>
        <p:txBody>
          <a:bodyPr/>
          <a:lstStyle>
            <a:lvl1pPr marL="171450" indent="-171450">
              <a:buClr>
                <a:schemeClr val="accent5"/>
              </a:buClr>
              <a:buFont typeface="Arial" panose="020B0604020202020204" pitchFamily="34" charset="0"/>
              <a:buChar char="+"/>
              <a:defRPr sz="1200"/>
            </a:lvl1pPr>
          </a:lstStyle>
          <a:p>
            <a:pPr lvl="0"/>
            <a:r>
              <a:rPr lang="de-DE"/>
              <a:t>Mastertextformat bearbeiten</a:t>
            </a:r>
          </a:p>
        </p:txBody>
      </p:sp>
      <p:sp>
        <p:nvSpPr>
          <p:cNvPr id="28" name="Textplatzhalter 6"/>
          <p:cNvSpPr>
            <a:spLocks noGrp="1"/>
          </p:cNvSpPr>
          <p:nvPr>
            <p:ph type="body" sz="quarter" idx="36"/>
          </p:nvPr>
        </p:nvSpPr>
        <p:spPr>
          <a:xfrm>
            <a:off x="8173357" y="2773451"/>
            <a:ext cx="2809875" cy="642937"/>
          </a:xfrm>
          <a:prstGeom prst="rect">
            <a:avLst/>
          </a:prstGeom>
        </p:spPr>
        <p:txBody>
          <a:bodyPr/>
          <a:lstStyle>
            <a:lvl1pPr marL="171450" indent="-171450">
              <a:buClr>
                <a:schemeClr val="accent5"/>
              </a:buClr>
              <a:buFont typeface="Arial" panose="020B0604020202020204" pitchFamily="34" charset="0"/>
              <a:buChar char="+"/>
              <a:defRPr sz="1200"/>
            </a:lvl1pPr>
          </a:lstStyle>
          <a:p>
            <a:pPr lvl="0"/>
            <a:r>
              <a:rPr lang="de-DE"/>
              <a:t>Mastertextformat bearbeiten</a:t>
            </a:r>
          </a:p>
        </p:txBody>
      </p:sp>
      <p:sp>
        <p:nvSpPr>
          <p:cNvPr id="30" name="Textplatzhalter 6"/>
          <p:cNvSpPr>
            <a:spLocks noGrp="1"/>
          </p:cNvSpPr>
          <p:nvPr>
            <p:ph type="body" sz="quarter" idx="37"/>
          </p:nvPr>
        </p:nvSpPr>
        <p:spPr>
          <a:xfrm>
            <a:off x="881063" y="4804260"/>
            <a:ext cx="2809875" cy="642937"/>
          </a:xfrm>
          <a:prstGeom prst="rect">
            <a:avLst/>
          </a:prstGeom>
        </p:spPr>
        <p:txBody>
          <a:bodyPr/>
          <a:lstStyle>
            <a:lvl1pPr marL="171450" indent="-171450">
              <a:buClr>
                <a:schemeClr val="accent5"/>
              </a:buClr>
              <a:buFont typeface="Arial" panose="020B0604020202020204" pitchFamily="34" charset="0"/>
              <a:buChar char="+"/>
              <a:defRPr sz="1200"/>
            </a:lvl1pPr>
          </a:lstStyle>
          <a:p>
            <a:pPr lvl="0"/>
            <a:r>
              <a:rPr lang="de-DE"/>
              <a:t>Mastertextformat bearbeiten</a:t>
            </a:r>
          </a:p>
        </p:txBody>
      </p:sp>
      <p:sp>
        <p:nvSpPr>
          <p:cNvPr id="44" name="Textplatzhalter 6"/>
          <p:cNvSpPr>
            <a:spLocks noGrp="1"/>
          </p:cNvSpPr>
          <p:nvPr>
            <p:ph type="body" sz="quarter" idx="38"/>
          </p:nvPr>
        </p:nvSpPr>
        <p:spPr>
          <a:xfrm>
            <a:off x="4531635" y="4799786"/>
            <a:ext cx="2809875" cy="642937"/>
          </a:xfrm>
          <a:prstGeom prst="rect">
            <a:avLst/>
          </a:prstGeom>
        </p:spPr>
        <p:txBody>
          <a:bodyPr/>
          <a:lstStyle>
            <a:lvl1pPr marL="171450" indent="-171450">
              <a:buClr>
                <a:schemeClr val="accent5"/>
              </a:buClr>
              <a:buFont typeface="Arial" panose="020B0604020202020204" pitchFamily="34" charset="0"/>
              <a:buChar char="+"/>
              <a:defRPr sz="1200"/>
            </a:lvl1pPr>
          </a:lstStyle>
          <a:p>
            <a:pPr lvl="0"/>
            <a:r>
              <a:rPr lang="de-DE"/>
              <a:t>Mastertextformat bearbeiten</a:t>
            </a:r>
          </a:p>
        </p:txBody>
      </p:sp>
      <p:sp>
        <p:nvSpPr>
          <p:cNvPr id="48" name="Textplatzhalter 6"/>
          <p:cNvSpPr>
            <a:spLocks noGrp="1"/>
          </p:cNvSpPr>
          <p:nvPr>
            <p:ph type="body" sz="quarter" idx="39"/>
          </p:nvPr>
        </p:nvSpPr>
        <p:spPr>
          <a:xfrm>
            <a:off x="8169782" y="4799786"/>
            <a:ext cx="2809875" cy="642937"/>
          </a:xfrm>
          <a:prstGeom prst="rect">
            <a:avLst/>
          </a:prstGeom>
        </p:spPr>
        <p:txBody>
          <a:bodyPr/>
          <a:lstStyle>
            <a:lvl1pPr marL="171450" indent="-171450">
              <a:buClr>
                <a:schemeClr val="accent5"/>
              </a:buClr>
              <a:buFont typeface="Arial" panose="020B0604020202020204" pitchFamily="34" charset="0"/>
              <a:buChar char="+"/>
              <a:defRPr sz="1200"/>
            </a:lvl1pPr>
          </a:lstStyle>
          <a:p>
            <a:pPr lvl="0"/>
            <a:r>
              <a:rPr lang="de-DE"/>
              <a:t>Mastertextformat bearbeiten</a:t>
            </a:r>
          </a:p>
        </p:txBody>
      </p:sp>
      <p:sp>
        <p:nvSpPr>
          <p:cNvPr id="31"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34" name="Textplatzhalter 2"/>
          <p:cNvSpPr>
            <a:spLocks noGrp="1"/>
          </p:cNvSpPr>
          <p:nvPr>
            <p:ph type="body" sz="quarter" idx="40"/>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37"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tx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Tree>
    <p:extLst>
      <p:ext uri="{BB962C8B-B14F-4D97-AF65-F5344CB8AC3E}">
        <p14:creationId xmlns:p14="http://schemas.microsoft.com/office/powerpoint/2010/main" val="4227277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eferenzen">
    <p:spTree>
      <p:nvGrpSpPr>
        <p:cNvPr id="1" name=""/>
        <p:cNvGrpSpPr/>
        <p:nvPr/>
      </p:nvGrpSpPr>
      <p:grpSpPr>
        <a:xfrm>
          <a:off x="0" y="0"/>
          <a:ext cx="0" cy="0"/>
          <a:chOff x="0" y="0"/>
          <a:chExt cx="0" cy="0"/>
        </a:xfrm>
      </p:grpSpPr>
      <p:sp>
        <p:nvSpPr>
          <p:cNvPr id="21" name="Bildplatzhalter 20"/>
          <p:cNvSpPr>
            <a:spLocks noGrp="1"/>
          </p:cNvSpPr>
          <p:nvPr>
            <p:ph type="pic" sz="quarter" idx="17" hasCustomPrompt="1"/>
          </p:nvPr>
        </p:nvSpPr>
        <p:spPr>
          <a:xfrm>
            <a:off x="704916" y="2698000"/>
            <a:ext cx="2409825" cy="1209675"/>
          </a:xfrm>
          <a:prstGeom prst="rect">
            <a:avLst/>
          </a:prstGeom>
        </p:spPr>
        <p:txBody>
          <a:bodyPr anchor="ctr"/>
          <a:lstStyle>
            <a:lvl1pPr algn="ctr">
              <a:defRPr sz="1400">
                <a:latin typeface="HelveticaNeue LT 55 Roman" panose="020B0604020202020204" pitchFamily="34" charset="0"/>
              </a:defRPr>
            </a:lvl1pPr>
          </a:lstStyle>
          <a:p>
            <a:r>
              <a:rPr lang="de-DE" dirty="0"/>
              <a:t>Bild durch klicken einfügen</a:t>
            </a:r>
          </a:p>
        </p:txBody>
      </p:sp>
      <p:sp>
        <p:nvSpPr>
          <p:cNvPr id="20" name="Textplatzhalter 28"/>
          <p:cNvSpPr>
            <a:spLocks noGrp="1"/>
          </p:cNvSpPr>
          <p:nvPr>
            <p:ph type="body" sz="quarter" idx="29" hasCustomPrompt="1"/>
          </p:nvPr>
        </p:nvSpPr>
        <p:spPr>
          <a:xfrm>
            <a:off x="700678" y="2151775"/>
            <a:ext cx="2399811" cy="433694"/>
          </a:xfrm>
          <a:prstGeom prst="rect">
            <a:avLst/>
          </a:prstGeom>
        </p:spPr>
        <p:txBody>
          <a:bodyPr anchor="b"/>
          <a:lstStyle>
            <a:lvl1pPr>
              <a:defRPr lang="de-DE" sz="1400" b="1" i="0" kern="1200" cap="all" baseline="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22" name="Textplatzhalter 30"/>
          <p:cNvSpPr>
            <a:spLocks noGrp="1"/>
          </p:cNvSpPr>
          <p:nvPr>
            <p:ph type="body" sz="quarter" idx="30"/>
          </p:nvPr>
        </p:nvSpPr>
        <p:spPr>
          <a:xfrm>
            <a:off x="712424" y="4120968"/>
            <a:ext cx="2411841" cy="1268412"/>
          </a:xfrm>
          <a:prstGeom prst="rect">
            <a:avLst/>
          </a:prstGeom>
        </p:spPr>
        <p:txBody>
          <a:bodyPr/>
          <a:lstStyle>
            <a:lvl1pPr marL="180000" indent="-180000">
              <a:buClr>
                <a:schemeClr val="accent5"/>
              </a:buClr>
              <a:buFont typeface="Arial" panose="020B0604020202020204" pitchFamily="34" charset="0"/>
              <a:buChar char="+"/>
              <a:defRPr lang="de-DE" sz="1000" b="0" i="0" kern="1200" dirty="0">
                <a:solidFill>
                  <a:schemeClr val="tx1">
                    <a:lumMod val="85000"/>
                    <a:lumOff val="15000"/>
                  </a:schemeClr>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a:p>
            <a:pPr lvl="1"/>
            <a:r>
              <a:rPr lang="de-DE"/>
              <a:t>Zweite Ebene</a:t>
            </a:r>
          </a:p>
        </p:txBody>
      </p:sp>
      <p:sp>
        <p:nvSpPr>
          <p:cNvPr id="24" name="Bildplatzhalter 20"/>
          <p:cNvSpPr>
            <a:spLocks noGrp="1"/>
          </p:cNvSpPr>
          <p:nvPr>
            <p:ph type="pic" sz="quarter" idx="31" hasCustomPrompt="1"/>
          </p:nvPr>
        </p:nvSpPr>
        <p:spPr>
          <a:xfrm>
            <a:off x="3514660" y="2698000"/>
            <a:ext cx="2409825" cy="1209675"/>
          </a:xfrm>
          <a:prstGeom prst="rect">
            <a:avLst/>
          </a:prstGeom>
        </p:spPr>
        <p:txBody>
          <a:bodyPr anchor="ctr"/>
          <a:lstStyle>
            <a:lvl1pPr algn="ctr">
              <a:defRPr sz="1400">
                <a:latin typeface="HelveticaNeue LT 55 Roman" panose="020B0604020202020204" pitchFamily="34" charset="0"/>
              </a:defRPr>
            </a:lvl1pPr>
          </a:lstStyle>
          <a:p>
            <a:r>
              <a:rPr lang="de-DE" dirty="0"/>
              <a:t>Bild durch klicken einfügen</a:t>
            </a:r>
          </a:p>
        </p:txBody>
      </p:sp>
      <p:sp>
        <p:nvSpPr>
          <p:cNvPr id="25" name="Textplatzhalter 28"/>
          <p:cNvSpPr>
            <a:spLocks noGrp="1"/>
          </p:cNvSpPr>
          <p:nvPr>
            <p:ph type="body" sz="quarter" idx="32" hasCustomPrompt="1"/>
          </p:nvPr>
        </p:nvSpPr>
        <p:spPr>
          <a:xfrm>
            <a:off x="3510422" y="2151775"/>
            <a:ext cx="2399811" cy="433694"/>
          </a:xfrm>
          <a:prstGeom prst="rect">
            <a:avLst/>
          </a:prstGeom>
        </p:spPr>
        <p:txBody>
          <a:bodyPr anchor="b"/>
          <a:lstStyle>
            <a:lvl1pPr>
              <a:defRPr lang="de-DE" sz="1400" b="1" i="0" kern="1200" cap="all" baseline="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26" name="Textplatzhalter 30"/>
          <p:cNvSpPr>
            <a:spLocks noGrp="1"/>
          </p:cNvSpPr>
          <p:nvPr>
            <p:ph type="body" sz="quarter" idx="33"/>
          </p:nvPr>
        </p:nvSpPr>
        <p:spPr>
          <a:xfrm>
            <a:off x="3522168" y="4120968"/>
            <a:ext cx="2411841" cy="1268412"/>
          </a:xfrm>
          <a:prstGeom prst="rect">
            <a:avLst/>
          </a:prstGeom>
        </p:spPr>
        <p:txBody>
          <a:bodyPr/>
          <a:lstStyle>
            <a:lvl1pPr marL="180000" indent="-180000">
              <a:buClr>
                <a:schemeClr val="accent5"/>
              </a:buClr>
              <a:buFont typeface="Arial" panose="020B0604020202020204" pitchFamily="34" charset="0"/>
              <a:buChar char="+"/>
              <a:defRPr lang="de-DE" sz="1000" b="0" i="0" kern="1200" dirty="0">
                <a:solidFill>
                  <a:schemeClr val="tx1">
                    <a:lumMod val="85000"/>
                    <a:lumOff val="15000"/>
                  </a:schemeClr>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a:p>
            <a:pPr lvl="1"/>
            <a:r>
              <a:rPr lang="de-DE"/>
              <a:t>Zweite Ebene</a:t>
            </a:r>
          </a:p>
        </p:txBody>
      </p:sp>
      <p:sp>
        <p:nvSpPr>
          <p:cNvPr id="27" name="Bildplatzhalter 20"/>
          <p:cNvSpPr>
            <a:spLocks noGrp="1"/>
          </p:cNvSpPr>
          <p:nvPr>
            <p:ph type="pic" sz="quarter" idx="34" hasCustomPrompt="1"/>
          </p:nvPr>
        </p:nvSpPr>
        <p:spPr>
          <a:xfrm>
            <a:off x="6336755" y="2715462"/>
            <a:ext cx="2409825" cy="1209675"/>
          </a:xfrm>
          <a:prstGeom prst="rect">
            <a:avLst/>
          </a:prstGeom>
        </p:spPr>
        <p:txBody>
          <a:bodyPr anchor="ctr"/>
          <a:lstStyle>
            <a:lvl1pPr algn="ctr">
              <a:defRPr sz="1400">
                <a:latin typeface="HelveticaNeue LT 55 Roman" panose="020B0604020202020204" pitchFamily="34" charset="0"/>
              </a:defRPr>
            </a:lvl1pPr>
          </a:lstStyle>
          <a:p>
            <a:r>
              <a:rPr lang="de-DE" dirty="0"/>
              <a:t>Bild durch klicken einfügen</a:t>
            </a:r>
          </a:p>
        </p:txBody>
      </p:sp>
      <p:sp>
        <p:nvSpPr>
          <p:cNvPr id="37" name="Textplatzhalter 28"/>
          <p:cNvSpPr>
            <a:spLocks noGrp="1"/>
          </p:cNvSpPr>
          <p:nvPr>
            <p:ph type="body" sz="quarter" idx="35" hasCustomPrompt="1"/>
          </p:nvPr>
        </p:nvSpPr>
        <p:spPr>
          <a:xfrm>
            <a:off x="6332517" y="2169237"/>
            <a:ext cx="2399811" cy="433694"/>
          </a:xfrm>
          <a:prstGeom prst="rect">
            <a:avLst/>
          </a:prstGeom>
        </p:spPr>
        <p:txBody>
          <a:bodyPr anchor="b"/>
          <a:lstStyle>
            <a:lvl1pPr>
              <a:defRPr lang="de-DE" sz="1400" b="1" i="0" kern="1200" cap="all" baseline="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38" name="Textplatzhalter 30"/>
          <p:cNvSpPr>
            <a:spLocks noGrp="1"/>
          </p:cNvSpPr>
          <p:nvPr>
            <p:ph type="body" sz="quarter" idx="36"/>
          </p:nvPr>
        </p:nvSpPr>
        <p:spPr>
          <a:xfrm>
            <a:off x="6344263" y="4138430"/>
            <a:ext cx="2411841" cy="1268412"/>
          </a:xfrm>
          <a:prstGeom prst="rect">
            <a:avLst/>
          </a:prstGeom>
        </p:spPr>
        <p:txBody>
          <a:bodyPr/>
          <a:lstStyle>
            <a:lvl1pPr marL="180000" indent="-180000">
              <a:buClr>
                <a:schemeClr val="accent5"/>
              </a:buClr>
              <a:buFont typeface="Arial" panose="020B0604020202020204" pitchFamily="34" charset="0"/>
              <a:buChar char="+"/>
              <a:defRPr lang="de-DE" sz="1000" b="0" i="0" kern="1200" dirty="0">
                <a:solidFill>
                  <a:schemeClr val="tx1">
                    <a:lumMod val="85000"/>
                    <a:lumOff val="15000"/>
                  </a:schemeClr>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a:p>
            <a:pPr lvl="1"/>
            <a:r>
              <a:rPr lang="de-DE"/>
              <a:t>Zweite Ebene</a:t>
            </a:r>
          </a:p>
        </p:txBody>
      </p:sp>
      <p:sp>
        <p:nvSpPr>
          <p:cNvPr id="39" name="Bildplatzhalter 20"/>
          <p:cNvSpPr>
            <a:spLocks noGrp="1"/>
          </p:cNvSpPr>
          <p:nvPr>
            <p:ph type="pic" sz="quarter" idx="37" hasCustomPrompt="1"/>
          </p:nvPr>
        </p:nvSpPr>
        <p:spPr>
          <a:xfrm>
            <a:off x="9103980" y="2698000"/>
            <a:ext cx="2409825" cy="1209675"/>
          </a:xfrm>
          <a:prstGeom prst="rect">
            <a:avLst/>
          </a:prstGeom>
        </p:spPr>
        <p:txBody>
          <a:bodyPr anchor="ctr"/>
          <a:lstStyle>
            <a:lvl1pPr algn="ctr">
              <a:defRPr sz="1400">
                <a:latin typeface="HelveticaNeue LT 55 Roman" panose="020B0604020202020204" pitchFamily="34" charset="0"/>
              </a:defRPr>
            </a:lvl1pPr>
          </a:lstStyle>
          <a:p>
            <a:r>
              <a:rPr lang="de-DE" dirty="0"/>
              <a:t>Bild durch klicken einfügen</a:t>
            </a:r>
          </a:p>
        </p:txBody>
      </p:sp>
      <p:sp>
        <p:nvSpPr>
          <p:cNvPr id="40" name="Textplatzhalter 28"/>
          <p:cNvSpPr>
            <a:spLocks noGrp="1"/>
          </p:cNvSpPr>
          <p:nvPr>
            <p:ph type="body" sz="quarter" idx="38" hasCustomPrompt="1"/>
          </p:nvPr>
        </p:nvSpPr>
        <p:spPr>
          <a:xfrm>
            <a:off x="9099742" y="2151775"/>
            <a:ext cx="2399811" cy="433694"/>
          </a:xfrm>
          <a:prstGeom prst="rect">
            <a:avLst/>
          </a:prstGeom>
        </p:spPr>
        <p:txBody>
          <a:bodyPr anchor="b"/>
          <a:lstStyle>
            <a:lvl1pPr>
              <a:defRPr lang="de-DE" sz="1400" b="1" i="0" kern="1200" cap="all" baseline="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41" name="Textplatzhalter 30"/>
          <p:cNvSpPr>
            <a:spLocks noGrp="1"/>
          </p:cNvSpPr>
          <p:nvPr>
            <p:ph type="body" sz="quarter" idx="39"/>
          </p:nvPr>
        </p:nvSpPr>
        <p:spPr>
          <a:xfrm>
            <a:off x="9111488" y="4120968"/>
            <a:ext cx="2411841" cy="1268412"/>
          </a:xfrm>
          <a:prstGeom prst="rect">
            <a:avLst/>
          </a:prstGeom>
        </p:spPr>
        <p:txBody>
          <a:bodyPr/>
          <a:lstStyle>
            <a:lvl1pPr marL="180000" indent="-180000">
              <a:buClr>
                <a:schemeClr val="accent5"/>
              </a:buClr>
              <a:buFont typeface="Arial" panose="020B0604020202020204" pitchFamily="34" charset="0"/>
              <a:buChar char="+"/>
              <a:defRPr lang="de-DE" sz="1000" b="0" i="0" kern="1200" dirty="0">
                <a:solidFill>
                  <a:schemeClr val="tx1">
                    <a:lumMod val="85000"/>
                    <a:lumOff val="15000"/>
                  </a:schemeClr>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a:p>
            <a:pPr lvl="1"/>
            <a:r>
              <a:rPr lang="de-DE"/>
              <a:t>Zweite Ebene</a:t>
            </a:r>
          </a:p>
        </p:txBody>
      </p:sp>
      <p:sp>
        <p:nvSpPr>
          <p:cNvPr id="18"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19" name="Textplatzhalter 2"/>
          <p:cNvSpPr>
            <a:spLocks noGrp="1"/>
          </p:cNvSpPr>
          <p:nvPr>
            <p:ph type="body" sz="quarter" idx="40"/>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23"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tx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Tree>
    <p:extLst>
      <p:ext uri="{BB962C8B-B14F-4D97-AF65-F5344CB8AC3E}">
        <p14:creationId xmlns:p14="http://schemas.microsoft.com/office/powerpoint/2010/main" val="170981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azit_1">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DB93E0DE-DE9E-43E9-A4D3-85B06637B40C}" type="slidenum">
              <a:rPr lang="de-DE" smtClean="0"/>
              <a:pPr/>
              <a:t>‹Nr.›</a:t>
            </a:fld>
            <a:endParaRPr lang="de-DE" dirty="0"/>
          </a:p>
        </p:txBody>
      </p:sp>
      <p:sp>
        <p:nvSpPr>
          <p:cNvPr id="4"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5" name="Textplatzhalter 2"/>
          <p:cNvSpPr>
            <a:spLocks noGrp="1"/>
          </p:cNvSpPr>
          <p:nvPr>
            <p:ph type="body" sz="quarter" idx="40"/>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7" name="Rechteck 6">
            <a:extLst>
              <a:ext uri="{FF2B5EF4-FFF2-40B4-BE49-F238E27FC236}">
                <a16:creationId xmlns:a16="http://schemas.microsoft.com/office/drawing/2014/main" id="{50F7BB5B-D823-D649-99F7-0C1B6FAFD9C1}"/>
              </a:ext>
            </a:extLst>
          </p:cNvPr>
          <p:cNvSpPr/>
          <p:nvPr/>
        </p:nvSpPr>
        <p:spPr>
          <a:xfrm>
            <a:off x="700391" y="4368174"/>
            <a:ext cx="5251147" cy="1827175"/>
          </a:xfrm>
          <a:prstGeom prst="rect">
            <a:avLst/>
          </a:prstGeom>
          <a:solidFill>
            <a:srgbClr val="E7EC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1" name="Rechteck 10">
            <a:extLst>
              <a:ext uri="{FF2B5EF4-FFF2-40B4-BE49-F238E27FC236}">
                <a16:creationId xmlns:a16="http://schemas.microsoft.com/office/drawing/2014/main" id="{FDBF499F-EFDD-F746-9787-A79745B72A84}"/>
              </a:ext>
            </a:extLst>
          </p:cNvPr>
          <p:cNvSpPr/>
          <p:nvPr/>
        </p:nvSpPr>
        <p:spPr>
          <a:xfrm>
            <a:off x="6244274" y="2234466"/>
            <a:ext cx="5251147" cy="1827175"/>
          </a:xfrm>
          <a:prstGeom prst="rect">
            <a:avLst/>
          </a:prstGeom>
          <a:solidFill>
            <a:srgbClr val="E7EC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5" name="Rechteck 14">
            <a:extLst>
              <a:ext uri="{FF2B5EF4-FFF2-40B4-BE49-F238E27FC236}">
                <a16:creationId xmlns:a16="http://schemas.microsoft.com/office/drawing/2014/main" id="{3E2DDD86-E1B4-344B-8ED0-922766C2B0E7}"/>
              </a:ext>
            </a:extLst>
          </p:cNvPr>
          <p:cNvSpPr/>
          <p:nvPr/>
        </p:nvSpPr>
        <p:spPr>
          <a:xfrm>
            <a:off x="700391" y="2234466"/>
            <a:ext cx="5251147" cy="1827175"/>
          </a:xfrm>
          <a:prstGeom prst="rect">
            <a:avLst/>
          </a:prstGeom>
          <a:solidFill>
            <a:srgbClr val="E7EC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grpSp>
        <p:nvGrpSpPr>
          <p:cNvPr id="18" name="Gruppieren 17"/>
          <p:cNvGrpSpPr/>
          <p:nvPr userDrawn="1"/>
        </p:nvGrpSpPr>
        <p:grpSpPr>
          <a:xfrm>
            <a:off x="6244274" y="4244498"/>
            <a:ext cx="5251147" cy="1950851"/>
            <a:chOff x="6244274" y="3840457"/>
            <a:chExt cx="5251147" cy="1950851"/>
          </a:xfrm>
        </p:grpSpPr>
        <p:sp>
          <p:nvSpPr>
            <p:cNvPr id="19" name="Textplatzhalter 5">
              <a:extLst>
                <a:ext uri="{FF2B5EF4-FFF2-40B4-BE49-F238E27FC236}">
                  <a16:creationId xmlns:a16="http://schemas.microsoft.com/office/drawing/2014/main" id="{ACA625F6-4BC4-1047-9F76-9EB6979298AF}"/>
                </a:ext>
              </a:extLst>
            </p:cNvPr>
            <p:cNvSpPr txBox="1">
              <a:spLocks/>
            </p:cNvSpPr>
            <p:nvPr/>
          </p:nvSpPr>
          <p:spPr bwMode="gray">
            <a:xfrm>
              <a:off x="7394830" y="3840457"/>
              <a:ext cx="2766780" cy="557764"/>
            </a:xfrm>
            <a:prstGeom prst="rect">
              <a:avLst/>
            </a:prstGeom>
          </p:spPr>
          <p:txBody>
            <a:bodyPr vert="horz" lIns="0" tIns="0" rIns="0" bIns="0" rtlCol="0">
              <a:noAutofit/>
            </a:bodyPr>
            <a:lstStyle>
              <a:lvl1pPr marL="0" indent="0" algn="l" defTabSz="914400" rtl="0" eaLnBrk="1" latinLnBrk="0" hangingPunct="1">
                <a:spcBef>
                  <a:spcPts val="0"/>
                </a:spcBef>
                <a:spcAft>
                  <a:spcPts val="600"/>
                </a:spcAft>
                <a:buFontTx/>
                <a:buNone/>
                <a:defRPr sz="1800" b="0" i="0" kern="1200">
                  <a:solidFill>
                    <a:schemeClr val="tx1"/>
                  </a:solidFill>
                  <a:latin typeface="Helvetica Neue Light" panose="02000503000000020004" pitchFamily="2" charset="0"/>
                  <a:ea typeface="Helvetica Neue Light" panose="02000503000000020004" pitchFamily="2" charset="0"/>
                  <a:cs typeface="Helvetica Neue Light" panose="02000503000000020004" pitchFamily="2" charset="0"/>
                </a:defRPr>
              </a:lvl1pPr>
              <a:lvl2pPr marL="0" indent="0" algn="l" defTabSz="914400" rtl="0" eaLnBrk="1" latinLnBrk="0" hangingPunct="1">
                <a:spcBef>
                  <a:spcPts val="0"/>
                </a:spcBef>
                <a:spcAft>
                  <a:spcPts val="600"/>
                </a:spcAft>
                <a:buFontTx/>
                <a:buNone/>
                <a:defRPr sz="1400" b="0" i="0" kern="1200">
                  <a:solidFill>
                    <a:schemeClr val="tx1"/>
                  </a:solidFill>
                  <a:latin typeface="Helvetica Neue Light" panose="02000503000000020004" pitchFamily="2" charset="0"/>
                  <a:ea typeface="Helvetica Neue Light" panose="02000503000000020004" pitchFamily="2" charset="0"/>
                  <a:cs typeface="Helvetica Neue Light" panose="02000503000000020004" pitchFamily="2" charset="0"/>
                </a:defRPr>
              </a:lvl2pPr>
              <a:lvl3pPr marL="171450" indent="-171450" algn="l" defTabSz="914400" rtl="0" eaLnBrk="1" latinLnBrk="0" hangingPunct="1">
                <a:spcBef>
                  <a:spcPts val="0"/>
                </a:spcBef>
                <a:spcAft>
                  <a:spcPts val="600"/>
                </a:spcAft>
                <a:buClr>
                  <a:schemeClr val="accent2"/>
                </a:buClr>
                <a:buFont typeface="Helvetica 55 Roman" pitchFamily="34" charset="0"/>
                <a:buChar char="+"/>
                <a:defRPr sz="1000" b="0" i="0" kern="1200">
                  <a:solidFill>
                    <a:schemeClr val="tx1"/>
                  </a:solidFill>
                  <a:latin typeface="Helvetica Neue Light" panose="02000503000000020004" pitchFamily="2" charset="0"/>
                  <a:ea typeface="Helvetica Neue Light" panose="02000503000000020004" pitchFamily="2" charset="0"/>
                  <a:cs typeface="Helvetica Neue Light" panose="02000503000000020004" pitchFamily="2" charset="0"/>
                </a:defRPr>
              </a:lvl3pPr>
              <a:lvl4pPr marL="171450" indent="-171450" algn="l" defTabSz="914400" rtl="0" eaLnBrk="1" latinLnBrk="0" hangingPunct="1">
                <a:spcBef>
                  <a:spcPts val="0"/>
                </a:spcBef>
                <a:spcAft>
                  <a:spcPts val="600"/>
                </a:spcAft>
                <a:buClr>
                  <a:schemeClr val="accent2"/>
                </a:buClr>
                <a:buFont typeface="Helvetica 55 Roman" pitchFamily="34" charset="0"/>
                <a:buChar char="+"/>
                <a:defRPr sz="1000" b="0" i="0" kern="1200">
                  <a:solidFill>
                    <a:schemeClr val="tx1"/>
                  </a:solidFill>
                  <a:latin typeface="Helvetica Neue Light" panose="02000503000000020004" pitchFamily="2" charset="0"/>
                  <a:ea typeface="Helvetica Neue Light" panose="02000503000000020004" pitchFamily="2" charset="0"/>
                  <a:cs typeface="Helvetica Neue Light" panose="02000503000000020004" pitchFamily="2" charset="0"/>
                </a:defRPr>
              </a:lvl4pPr>
              <a:lvl5pPr marL="171450" indent="-171450" algn="l" defTabSz="914400" rtl="0" eaLnBrk="1" latinLnBrk="0" hangingPunct="1">
                <a:spcBef>
                  <a:spcPts val="0"/>
                </a:spcBef>
                <a:spcAft>
                  <a:spcPts val="600"/>
                </a:spcAft>
                <a:buClr>
                  <a:schemeClr val="accent2"/>
                </a:buClr>
                <a:buFont typeface="Helvetica 55 Roman" pitchFamily="34" charset="0"/>
                <a:buChar char="+"/>
                <a:defRPr sz="1000" b="0" i="0" kern="1200">
                  <a:solidFill>
                    <a:schemeClr val="tx1"/>
                  </a:solidFill>
                  <a:latin typeface="Helvetica Neue Light" panose="02000503000000020004" pitchFamily="2" charset="0"/>
                  <a:ea typeface="Helvetica Neue Light" panose="02000503000000020004" pitchFamily="2" charset="0"/>
                  <a:cs typeface="Helvetica Neue Light" panose="02000503000000020004" pitchFamily="2" charset="0"/>
                </a:defRPr>
              </a:lvl5pPr>
              <a:lvl6pPr marL="171450" indent="-171450" algn="l" defTabSz="914400" rtl="0" eaLnBrk="1" latinLnBrk="0" hangingPunct="1">
                <a:spcBef>
                  <a:spcPts val="0"/>
                </a:spcBef>
                <a:spcAft>
                  <a:spcPts val="600"/>
                </a:spcAft>
                <a:buClr>
                  <a:schemeClr val="accent2"/>
                </a:buClr>
                <a:buFont typeface="Helvetica 55 Roman" pitchFamily="34" charset="0"/>
                <a:buChar char="+"/>
                <a:defRPr sz="1000" kern="1200">
                  <a:solidFill>
                    <a:schemeClr val="tx1"/>
                  </a:solidFill>
                  <a:latin typeface="+mn-lt"/>
                  <a:ea typeface="+mn-ea"/>
                  <a:cs typeface="+mn-cs"/>
                </a:defRPr>
              </a:lvl6pPr>
              <a:lvl7pPr marL="171450" indent="-171450" algn="l" defTabSz="914400" rtl="0" eaLnBrk="1" latinLnBrk="0" hangingPunct="1">
                <a:spcBef>
                  <a:spcPts val="0"/>
                </a:spcBef>
                <a:spcAft>
                  <a:spcPts val="600"/>
                </a:spcAft>
                <a:buClr>
                  <a:schemeClr val="accent2"/>
                </a:buClr>
                <a:buFont typeface="Helvetica 55 Roman" pitchFamily="34" charset="0"/>
                <a:buChar char="+"/>
                <a:defRPr sz="1000" kern="1200">
                  <a:solidFill>
                    <a:schemeClr val="tx1"/>
                  </a:solidFill>
                  <a:latin typeface="+mn-lt"/>
                  <a:ea typeface="+mn-ea"/>
                  <a:cs typeface="+mn-cs"/>
                </a:defRPr>
              </a:lvl7pPr>
              <a:lvl8pPr marL="171450" indent="-171450" algn="l" defTabSz="914400" rtl="0" eaLnBrk="1" latinLnBrk="0" hangingPunct="1">
                <a:spcBef>
                  <a:spcPts val="0"/>
                </a:spcBef>
                <a:spcAft>
                  <a:spcPts val="600"/>
                </a:spcAft>
                <a:buClr>
                  <a:schemeClr val="accent2"/>
                </a:buClr>
                <a:buFont typeface="Helvetica 55 Roman" pitchFamily="34" charset="0"/>
                <a:buChar char="+"/>
                <a:defRPr sz="1000" kern="1200">
                  <a:solidFill>
                    <a:schemeClr val="tx1"/>
                  </a:solidFill>
                  <a:latin typeface="+mn-lt"/>
                  <a:ea typeface="+mn-ea"/>
                  <a:cs typeface="+mn-cs"/>
                </a:defRPr>
              </a:lvl8pPr>
              <a:lvl9pPr marL="171450" indent="-171450" algn="l" defTabSz="914400" rtl="0" eaLnBrk="1" latinLnBrk="0" hangingPunct="1">
                <a:spcBef>
                  <a:spcPts val="0"/>
                </a:spcBef>
                <a:spcAft>
                  <a:spcPts val="600"/>
                </a:spcAft>
                <a:buClr>
                  <a:schemeClr val="accent2"/>
                </a:buClr>
                <a:buFont typeface="Helvetica 55 Roman" pitchFamily="34" charset="0"/>
                <a:buChar char="+"/>
                <a:defRPr sz="1000" kern="1200">
                  <a:solidFill>
                    <a:schemeClr val="tx1"/>
                  </a:solidFill>
                  <a:latin typeface="+mn-lt"/>
                  <a:ea typeface="+mn-ea"/>
                  <a:cs typeface="+mn-cs"/>
                </a:defRPr>
              </a:lvl9pPr>
            </a:lstStyle>
            <a:p>
              <a:pPr lvl="1"/>
              <a:endParaRPr lang="de-DE" dirty="0">
                <a:latin typeface="HelveticaNeue LT 55 Roman" panose="020B0604020202020204" pitchFamily="34" charset="0"/>
              </a:endParaRPr>
            </a:p>
          </p:txBody>
        </p:sp>
        <p:sp>
          <p:nvSpPr>
            <p:cNvPr id="20" name="Textplatzhalter 5">
              <a:extLst>
                <a:ext uri="{FF2B5EF4-FFF2-40B4-BE49-F238E27FC236}">
                  <a16:creationId xmlns:a16="http://schemas.microsoft.com/office/drawing/2014/main" id="{3A954385-6B43-5F47-BE3C-07A15824F0E0}"/>
                </a:ext>
              </a:extLst>
            </p:cNvPr>
            <p:cNvSpPr txBox="1">
              <a:spLocks/>
            </p:cNvSpPr>
            <p:nvPr/>
          </p:nvSpPr>
          <p:spPr bwMode="gray">
            <a:xfrm>
              <a:off x="6935348" y="4592688"/>
              <a:ext cx="2925179" cy="566066"/>
            </a:xfrm>
            <a:prstGeom prst="rect">
              <a:avLst/>
            </a:prstGeom>
          </p:spPr>
          <p:txBody>
            <a:bodyPr vert="horz" lIns="0" tIns="0" rIns="0" bIns="0" rtlCol="0">
              <a:noAutofit/>
            </a:bodyPr>
            <a:lstStyle>
              <a:lvl1pPr marL="0" indent="0" algn="l" defTabSz="914400" rtl="0" eaLnBrk="1" latinLnBrk="0" hangingPunct="1">
                <a:spcBef>
                  <a:spcPts val="0"/>
                </a:spcBef>
                <a:spcAft>
                  <a:spcPts val="600"/>
                </a:spcAft>
                <a:buFontTx/>
                <a:buNone/>
                <a:defRPr sz="1800" b="0" i="0" kern="1200">
                  <a:solidFill>
                    <a:schemeClr val="tx1"/>
                  </a:solidFill>
                  <a:latin typeface="Helvetica Neue Light" panose="02000503000000020004" pitchFamily="2" charset="0"/>
                  <a:ea typeface="Helvetica Neue Light" panose="02000503000000020004" pitchFamily="2" charset="0"/>
                  <a:cs typeface="Helvetica Neue Light" panose="02000503000000020004" pitchFamily="2" charset="0"/>
                </a:defRPr>
              </a:lvl1pPr>
              <a:lvl2pPr marL="0" indent="0" algn="l" defTabSz="914400" rtl="0" eaLnBrk="1" latinLnBrk="0" hangingPunct="1">
                <a:spcBef>
                  <a:spcPts val="0"/>
                </a:spcBef>
                <a:spcAft>
                  <a:spcPts val="600"/>
                </a:spcAft>
                <a:buFontTx/>
                <a:buNone/>
                <a:defRPr sz="1400" b="0" i="0" kern="1200">
                  <a:solidFill>
                    <a:schemeClr val="tx1"/>
                  </a:solidFill>
                  <a:latin typeface="Helvetica Neue Light" panose="02000503000000020004" pitchFamily="2" charset="0"/>
                  <a:ea typeface="Helvetica Neue Light" panose="02000503000000020004" pitchFamily="2" charset="0"/>
                  <a:cs typeface="Helvetica Neue Light" panose="02000503000000020004" pitchFamily="2" charset="0"/>
                </a:defRPr>
              </a:lvl2pPr>
              <a:lvl3pPr marL="171450" indent="-171450" algn="l" defTabSz="914400" rtl="0" eaLnBrk="1" latinLnBrk="0" hangingPunct="1">
                <a:spcBef>
                  <a:spcPts val="0"/>
                </a:spcBef>
                <a:spcAft>
                  <a:spcPts val="600"/>
                </a:spcAft>
                <a:buClr>
                  <a:schemeClr val="accent2"/>
                </a:buClr>
                <a:buFont typeface="Helvetica 55 Roman" pitchFamily="34" charset="0"/>
                <a:buChar char="+"/>
                <a:defRPr sz="1000" b="0" i="0" kern="1200">
                  <a:solidFill>
                    <a:schemeClr val="tx1"/>
                  </a:solidFill>
                  <a:latin typeface="Helvetica Neue Light" panose="02000503000000020004" pitchFamily="2" charset="0"/>
                  <a:ea typeface="Helvetica Neue Light" panose="02000503000000020004" pitchFamily="2" charset="0"/>
                  <a:cs typeface="Helvetica Neue Light" panose="02000503000000020004" pitchFamily="2" charset="0"/>
                </a:defRPr>
              </a:lvl3pPr>
              <a:lvl4pPr marL="171450" indent="-171450" algn="l" defTabSz="914400" rtl="0" eaLnBrk="1" latinLnBrk="0" hangingPunct="1">
                <a:spcBef>
                  <a:spcPts val="0"/>
                </a:spcBef>
                <a:spcAft>
                  <a:spcPts val="600"/>
                </a:spcAft>
                <a:buClr>
                  <a:schemeClr val="accent2"/>
                </a:buClr>
                <a:buFont typeface="Helvetica 55 Roman" pitchFamily="34" charset="0"/>
                <a:buChar char="+"/>
                <a:defRPr sz="1000" b="0" i="0" kern="1200">
                  <a:solidFill>
                    <a:schemeClr val="tx1"/>
                  </a:solidFill>
                  <a:latin typeface="Helvetica Neue Light" panose="02000503000000020004" pitchFamily="2" charset="0"/>
                  <a:ea typeface="Helvetica Neue Light" panose="02000503000000020004" pitchFamily="2" charset="0"/>
                  <a:cs typeface="Helvetica Neue Light" panose="02000503000000020004" pitchFamily="2" charset="0"/>
                </a:defRPr>
              </a:lvl4pPr>
              <a:lvl5pPr marL="171450" indent="-171450" algn="l" defTabSz="914400" rtl="0" eaLnBrk="1" latinLnBrk="0" hangingPunct="1">
                <a:spcBef>
                  <a:spcPts val="0"/>
                </a:spcBef>
                <a:spcAft>
                  <a:spcPts val="600"/>
                </a:spcAft>
                <a:buClr>
                  <a:schemeClr val="accent2"/>
                </a:buClr>
                <a:buFont typeface="Helvetica 55 Roman" pitchFamily="34" charset="0"/>
                <a:buChar char="+"/>
                <a:defRPr sz="1000" b="0" i="0" kern="1200">
                  <a:solidFill>
                    <a:schemeClr val="tx1"/>
                  </a:solidFill>
                  <a:latin typeface="Helvetica Neue Light" panose="02000503000000020004" pitchFamily="2" charset="0"/>
                  <a:ea typeface="Helvetica Neue Light" panose="02000503000000020004" pitchFamily="2" charset="0"/>
                  <a:cs typeface="Helvetica Neue Light" panose="02000503000000020004" pitchFamily="2" charset="0"/>
                </a:defRPr>
              </a:lvl5pPr>
              <a:lvl6pPr marL="171450" indent="-171450" algn="l" defTabSz="914400" rtl="0" eaLnBrk="1" latinLnBrk="0" hangingPunct="1">
                <a:spcBef>
                  <a:spcPts val="0"/>
                </a:spcBef>
                <a:spcAft>
                  <a:spcPts val="600"/>
                </a:spcAft>
                <a:buClr>
                  <a:schemeClr val="accent2"/>
                </a:buClr>
                <a:buFont typeface="Helvetica 55 Roman" pitchFamily="34" charset="0"/>
                <a:buChar char="+"/>
                <a:defRPr sz="1000" kern="1200">
                  <a:solidFill>
                    <a:schemeClr val="tx1"/>
                  </a:solidFill>
                  <a:latin typeface="+mn-lt"/>
                  <a:ea typeface="+mn-ea"/>
                  <a:cs typeface="+mn-cs"/>
                </a:defRPr>
              </a:lvl6pPr>
              <a:lvl7pPr marL="171450" indent="-171450" algn="l" defTabSz="914400" rtl="0" eaLnBrk="1" latinLnBrk="0" hangingPunct="1">
                <a:spcBef>
                  <a:spcPts val="0"/>
                </a:spcBef>
                <a:spcAft>
                  <a:spcPts val="600"/>
                </a:spcAft>
                <a:buClr>
                  <a:schemeClr val="accent2"/>
                </a:buClr>
                <a:buFont typeface="Helvetica 55 Roman" pitchFamily="34" charset="0"/>
                <a:buChar char="+"/>
                <a:defRPr sz="1000" kern="1200">
                  <a:solidFill>
                    <a:schemeClr val="tx1"/>
                  </a:solidFill>
                  <a:latin typeface="+mn-lt"/>
                  <a:ea typeface="+mn-ea"/>
                  <a:cs typeface="+mn-cs"/>
                </a:defRPr>
              </a:lvl7pPr>
              <a:lvl8pPr marL="171450" indent="-171450" algn="l" defTabSz="914400" rtl="0" eaLnBrk="1" latinLnBrk="0" hangingPunct="1">
                <a:spcBef>
                  <a:spcPts val="0"/>
                </a:spcBef>
                <a:spcAft>
                  <a:spcPts val="600"/>
                </a:spcAft>
                <a:buClr>
                  <a:schemeClr val="accent2"/>
                </a:buClr>
                <a:buFont typeface="Helvetica 55 Roman" pitchFamily="34" charset="0"/>
                <a:buChar char="+"/>
                <a:defRPr sz="1000" kern="1200">
                  <a:solidFill>
                    <a:schemeClr val="tx1"/>
                  </a:solidFill>
                  <a:latin typeface="+mn-lt"/>
                  <a:ea typeface="+mn-ea"/>
                  <a:cs typeface="+mn-cs"/>
                </a:defRPr>
              </a:lvl8pPr>
              <a:lvl9pPr marL="171450" indent="-171450" algn="l" defTabSz="914400" rtl="0" eaLnBrk="1" latinLnBrk="0" hangingPunct="1">
                <a:spcBef>
                  <a:spcPts val="0"/>
                </a:spcBef>
                <a:spcAft>
                  <a:spcPts val="600"/>
                </a:spcAft>
                <a:buClr>
                  <a:schemeClr val="accent2"/>
                </a:buClr>
                <a:buFont typeface="Helvetica 55 Roman" pitchFamily="34" charset="0"/>
                <a:buChar char="+"/>
                <a:defRPr sz="1000" kern="1200">
                  <a:solidFill>
                    <a:schemeClr val="tx1"/>
                  </a:solidFill>
                  <a:latin typeface="+mn-lt"/>
                  <a:ea typeface="+mn-ea"/>
                  <a:cs typeface="+mn-cs"/>
                </a:defRPr>
              </a:lvl9pPr>
            </a:lstStyle>
            <a:p>
              <a:pPr lvl="1"/>
              <a:endParaRPr lang="de-DE" b="1" dirty="0">
                <a:solidFill>
                  <a:srgbClr val="BE0712"/>
                </a:solidFill>
                <a:latin typeface="HelveticaNeue LT 55 Roman" panose="020B0604020202020204" pitchFamily="34" charset="0"/>
                <a:ea typeface="Helvetica Neue" panose="02000503000000020004" pitchFamily="2" charset="0"/>
                <a:cs typeface="Helvetica Neue" panose="02000503000000020004" pitchFamily="2" charset="0"/>
              </a:endParaRPr>
            </a:p>
          </p:txBody>
        </p:sp>
        <p:sp>
          <p:nvSpPr>
            <p:cNvPr id="21" name="Rechteck 20">
              <a:extLst>
                <a:ext uri="{FF2B5EF4-FFF2-40B4-BE49-F238E27FC236}">
                  <a16:creationId xmlns:a16="http://schemas.microsoft.com/office/drawing/2014/main" id="{81797350-E89B-DC46-A13C-371BC8049398}"/>
                </a:ext>
              </a:extLst>
            </p:cNvPr>
            <p:cNvSpPr/>
            <p:nvPr/>
          </p:nvSpPr>
          <p:spPr>
            <a:xfrm>
              <a:off x="6244274" y="3964133"/>
              <a:ext cx="5251147" cy="1827175"/>
            </a:xfrm>
            <a:prstGeom prst="rect">
              <a:avLst/>
            </a:prstGeom>
            <a:solidFill>
              <a:srgbClr val="E7EC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grpSp>
      <p:sp>
        <p:nvSpPr>
          <p:cNvPr id="26" name="Textplatzhalter 25"/>
          <p:cNvSpPr>
            <a:spLocks noGrp="1"/>
          </p:cNvSpPr>
          <p:nvPr>
            <p:ph type="body" sz="quarter" idx="41"/>
          </p:nvPr>
        </p:nvSpPr>
        <p:spPr>
          <a:xfrm>
            <a:off x="2414763" y="2360427"/>
            <a:ext cx="3422474" cy="1594995"/>
          </a:xfrm>
        </p:spPr>
        <p:txBody>
          <a:bodyPr anchor="ctr">
            <a:normAutofit/>
          </a:bodyPr>
          <a:lstStyle>
            <a:lvl1pPr algn="ctr">
              <a:defRPr sz="2400" b="1"/>
            </a:lvl1pPr>
          </a:lstStyle>
          <a:p>
            <a:pPr lvl="0"/>
            <a:r>
              <a:rPr lang="de-DE"/>
              <a:t>Mastertextformat bearbeiten</a:t>
            </a:r>
          </a:p>
        </p:txBody>
      </p:sp>
      <p:sp>
        <p:nvSpPr>
          <p:cNvPr id="28" name="Bildplatzhalter 27"/>
          <p:cNvSpPr>
            <a:spLocks noGrp="1"/>
          </p:cNvSpPr>
          <p:nvPr>
            <p:ph type="pic" sz="quarter" idx="42"/>
          </p:nvPr>
        </p:nvSpPr>
        <p:spPr>
          <a:xfrm>
            <a:off x="839788" y="2360613"/>
            <a:ext cx="1435578" cy="1595437"/>
          </a:xfrm>
        </p:spPr>
        <p:txBody>
          <a:bodyPr/>
          <a:lstStyle/>
          <a:p>
            <a:r>
              <a:rPr lang="de-DE"/>
              <a:t>Bild durch Klicken auf Symbol hinzufügen</a:t>
            </a:r>
          </a:p>
        </p:txBody>
      </p:sp>
      <p:sp>
        <p:nvSpPr>
          <p:cNvPr id="29" name="Textplatzhalter 25"/>
          <p:cNvSpPr>
            <a:spLocks noGrp="1"/>
          </p:cNvSpPr>
          <p:nvPr>
            <p:ph type="body" sz="quarter" idx="43"/>
          </p:nvPr>
        </p:nvSpPr>
        <p:spPr>
          <a:xfrm>
            <a:off x="7915464" y="2372855"/>
            <a:ext cx="3422474" cy="1594995"/>
          </a:xfrm>
        </p:spPr>
        <p:txBody>
          <a:bodyPr anchor="ctr">
            <a:normAutofit/>
          </a:bodyPr>
          <a:lstStyle>
            <a:lvl1pPr algn="ctr">
              <a:defRPr sz="2400" b="1"/>
            </a:lvl1pPr>
          </a:lstStyle>
          <a:p>
            <a:pPr lvl="0"/>
            <a:r>
              <a:rPr lang="de-DE"/>
              <a:t>Mastertextformat bearbeiten</a:t>
            </a:r>
          </a:p>
        </p:txBody>
      </p:sp>
      <p:sp>
        <p:nvSpPr>
          <p:cNvPr id="30" name="Bildplatzhalter 27"/>
          <p:cNvSpPr>
            <a:spLocks noGrp="1"/>
          </p:cNvSpPr>
          <p:nvPr>
            <p:ph type="pic" sz="quarter" idx="44"/>
          </p:nvPr>
        </p:nvSpPr>
        <p:spPr>
          <a:xfrm>
            <a:off x="6340489" y="2373041"/>
            <a:ext cx="1435578" cy="1595437"/>
          </a:xfrm>
        </p:spPr>
        <p:txBody>
          <a:bodyPr/>
          <a:lstStyle/>
          <a:p>
            <a:r>
              <a:rPr lang="de-DE"/>
              <a:t>Bild durch Klicken auf Symbol hinzufügen</a:t>
            </a:r>
          </a:p>
        </p:txBody>
      </p:sp>
      <p:sp>
        <p:nvSpPr>
          <p:cNvPr id="31" name="Textplatzhalter 25"/>
          <p:cNvSpPr>
            <a:spLocks noGrp="1"/>
          </p:cNvSpPr>
          <p:nvPr>
            <p:ph type="body" sz="quarter" idx="45"/>
          </p:nvPr>
        </p:nvSpPr>
        <p:spPr>
          <a:xfrm>
            <a:off x="2408482" y="4501116"/>
            <a:ext cx="3422474" cy="1594995"/>
          </a:xfrm>
        </p:spPr>
        <p:txBody>
          <a:bodyPr anchor="ctr">
            <a:normAutofit/>
          </a:bodyPr>
          <a:lstStyle>
            <a:lvl1pPr algn="ctr">
              <a:defRPr sz="2400" b="1"/>
            </a:lvl1pPr>
          </a:lstStyle>
          <a:p>
            <a:pPr lvl="0"/>
            <a:r>
              <a:rPr lang="de-DE"/>
              <a:t>Mastertextformat bearbeiten</a:t>
            </a:r>
          </a:p>
        </p:txBody>
      </p:sp>
      <p:sp>
        <p:nvSpPr>
          <p:cNvPr id="32" name="Bildplatzhalter 27"/>
          <p:cNvSpPr>
            <a:spLocks noGrp="1"/>
          </p:cNvSpPr>
          <p:nvPr>
            <p:ph type="pic" sz="quarter" idx="46"/>
          </p:nvPr>
        </p:nvSpPr>
        <p:spPr>
          <a:xfrm>
            <a:off x="833507" y="4501302"/>
            <a:ext cx="1435578" cy="1595437"/>
          </a:xfrm>
        </p:spPr>
        <p:txBody>
          <a:bodyPr/>
          <a:lstStyle/>
          <a:p>
            <a:r>
              <a:rPr lang="de-DE"/>
              <a:t>Bild durch Klicken auf Symbol hinzufügen</a:t>
            </a:r>
          </a:p>
        </p:txBody>
      </p:sp>
      <p:sp>
        <p:nvSpPr>
          <p:cNvPr id="33" name="Textplatzhalter 25"/>
          <p:cNvSpPr>
            <a:spLocks noGrp="1"/>
          </p:cNvSpPr>
          <p:nvPr>
            <p:ph type="body" sz="quarter" idx="47"/>
          </p:nvPr>
        </p:nvSpPr>
        <p:spPr>
          <a:xfrm>
            <a:off x="7915464" y="4501116"/>
            <a:ext cx="3422474" cy="1594995"/>
          </a:xfrm>
        </p:spPr>
        <p:txBody>
          <a:bodyPr anchor="ctr">
            <a:normAutofit/>
          </a:bodyPr>
          <a:lstStyle>
            <a:lvl1pPr algn="ctr">
              <a:defRPr sz="2400" b="1"/>
            </a:lvl1pPr>
          </a:lstStyle>
          <a:p>
            <a:pPr lvl="0"/>
            <a:r>
              <a:rPr lang="de-DE"/>
              <a:t>Mastertextformat bearbeiten</a:t>
            </a:r>
          </a:p>
        </p:txBody>
      </p:sp>
      <p:sp>
        <p:nvSpPr>
          <p:cNvPr id="34" name="Bildplatzhalter 27"/>
          <p:cNvSpPr>
            <a:spLocks noGrp="1"/>
          </p:cNvSpPr>
          <p:nvPr>
            <p:ph type="pic" sz="quarter" idx="48"/>
          </p:nvPr>
        </p:nvSpPr>
        <p:spPr>
          <a:xfrm>
            <a:off x="6340489" y="4501302"/>
            <a:ext cx="1435578" cy="1595437"/>
          </a:xfrm>
        </p:spPr>
        <p:txBody>
          <a:bodyPr/>
          <a:lstStyle/>
          <a:p>
            <a:r>
              <a:rPr lang="de-DE"/>
              <a:t>Bild durch Klicken auf Symbol hinzufügen</a:t>
            </a:r>
          </a:p>
        </p:txBody>
      </p:sp>
    </p:spTree>
    <p:extLst>
      <p:ext uri="{BB962C8B-B14F-4D97-AF65-F5344CB8AC3E}">
        <p14:creationId xmlns:p14="http://schemas.microsoft.com/office/powerpoint/2010/main" val="274972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creen und Text">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31879FFB-18CE-9E46-9D9F-ADC5EC53BAB4}"/>
              </a:ext>
            </a:extLst>
          </p:cNvPr>
          <p:cNvSpPr/>
          <p:nvPr userDrawn="1"/>
        </p:nvSpPr>
        <p:spPr>
          <a:xfrm>
            <a:off x="9164195" y="1948655"/>
            <a:ext cx="2330893" cy="4392324"/>
          </a:xfrm>
          <a:prstGeom prst="rect">
            <a:avLst/>
          </a:prstGeom>
          <a:solidFill>
            <a:srgbClr val="E8EC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4" name="Textplatzhalter 12"/>
          <p:cNvSpPr>
            <a:spLocks noGrp="1"/>
          </p:cNvSpPr>
          <p:nvPr>
            <p:ph type="body" sz="quarter" idx="14"/>
          </p:nvPr>
        </p:nvSpPr>
        <p:spPr>
          <a:xfrm>
            <a:off x="9323462" y="2152559"/>
            <a:ext cx="2025353" cy="4060234"/>
          </a:xfrm>
          <a:prstGeom prst="rect">
            <a:avLst/>
          </a:prstGeom>
        </p:spPr>
        <p:txBody>
          <a:bodyPr anchor="ctr">
            <a:noAutofit/>
          </a:bodyPr>
          <a:lstStyle>
            <a:lvl1pPr marL="171450" marR="0" indent="-171450" algn="l" defTabSz="914400" rtl="0" eaLnBrk="1" fontAlgn="auto" latinLnBrk="0" hangingPunct="1">
              <a:lnSpc>
                <a:spcPct val="100000"/>
              </a:lnSpc>
              <a:spcBef>
                <a:spcPts val="0"/>
              </a:spcBef>
              <a:spcAft>
                <a:spcPts val="2200"/>
              </a:spcAft>
              <a:buClr>
                <a:schemeClr val="accent5"/>
              </a:buClr>
              <a:buSzTx/>
              <a:buFont typeface="Helvetica 55 Roman" pitchFamily="34" charset="0"/>
              <a:buChar char="+"/>
              <a:tabLst/>
              <a:defRPr lang="de-DE" sz="2400" kern="1200" dirty="0" smtClean="0">
                <a:solidFill>
                  <a:srgbClr val="22293A"/>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15" name="Bildplatzhalter 9"/>
          <p:cNvSpPr>
            <a:spLocks noGrp="1"/>
          </p:cNvSpPr>
          <p:nvPr>
            <p:ph type="pic" sz="quarter" idx="13"/>
          </p:nvPr>
        </p:nvSpPr>
        <p:spPr>
          <a:xfrm>
            <a:off x="700088" y="1948655"/>
            <a:ext cx="8356600" cy="4392324"/>
          </a:xfrm>
          <a:prstGeom prst="rect">
            <a:avLst/>
          </a:prstGeom>
        </p:spPr>
        <p:txBody>
          <a:bodyPr/>
          <a:lstStyle>
            <a:lvl1pPr>
              <a:defRPr>
                <a:latin typeface="HelveticaNeue LT 55 Roman" panose="020B0604020202020204" pitchFamily="34" charset="0"/>
              </a:defRPr>
            </a:lvl1pPr>
          </a:lstStyle>
          <a:p>
            <a:r>
              <a:rPr lang="de-DE"/>
              <a:t>Bild durch Klicken auf Symbol hinzufügen</a:t>
            </a:r>
          </a:p>
        </p:txBody>
      </p:sp>
      <p:sp>
        <p:nvSpPr>
          <p:cNvPr id="9"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10" name="Textplatzhalter 2"/>
          <p:cNvSpPr>
            <a:spLocks noGrp="1"/>
          </p:cNvSpPr>
          <p:nvPr>
            <p:ph type="body" sz="quarter" idx="40"/>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11"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tx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Tree>
    <p:extLst>
      <p:ext uri="{BB962C8B-B14F-4D97-AF65-F5344CB8AC3E}">
        <p14:creationId xmlns:p14="http://schemas.microsoft.com/office/powerpoint/2010/main" val="2459565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creen und Text (2)">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31879FFB-18CE-9E46-9D9F-ADC5EC53BAB4}"/>
              </a:ext>
            </a:extLst>
          </p:cNvPr>
          <p:cNvSpPr/>
          <p:nvPr userDrawn="1"/>
        </p:nvSpPr>
        <p:spPr>
          <a:xfrm>
            <a:off x="700679" y="1934706"/>
            <a:ext cx="2330893" cy="4423365"/>
          </a:xfrm>
          <a:prstGeom prst="rect">
            <a:avLst/>
          </a:prstGeom>
          <a:solidFill>
            <a:srgbClr val="E8EC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4" name="Textplatzhalter 12"/>
          <p:cNvSpPr>
            <a:spLocks noGrp="1"/>
          </p:cNvSpPr>
          <p:nvPr>
            <p:ph type="body" sz="quarter" idx="14"/>
          </p:nvPr>
        </p:nvSpPr>
        <p:spPr>
          <a:xfrm>
            <a:off x="837488" y="2085174"/>
            <a:ext cx="2093719" cy="4144709"/>
          </a:xfrm>
          <a:prstGeom prst="rect">
            <a:avLst/>
          </a:prstGeom>
        </p:spPr>
        <p:txBody>
          <a:bodyPr anchor="ctr">
            <a:normAutofit/>
          </a:bodyPr>
          <a:lstStyle>
            <a:lvl1pPr marL="171450" marR="0" indent="-171450" algn="l" defTabSz="914400" rtl="0" eaLnBrk="1" fontAlgn="auto" latinLnBrk="0" hangingPunct="1">
              <a:lnSpc>
                <a:spcPct val="100000"/>
              </a:lnSpc>
              <a:spcBef>
                <a:spcPts val="0"/>
              </a:spcBef>
              <a:spcAft>
                <a:spcPts val="2200"/>
              </a:spcAft>
              <a:buClr>
                <a:schemeClr val="accent5"/>
              </a:buClr>
              <a:buSzTx/>
              <a:buFont typeface="Helvetica 55 Roman" pitchFamily="34" charset="0"/>
              <a:buChar char="+"/>
              <a:tabLst/>
              <a:defRPr lang="de-DE" sz="2400" kern="1200" dirty="0" smtClean="0">
                <a:solidFill>
                  <a:srgbClr val="22293A"/>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15" name="Bildplatzhalter 9"/>
          <p:cNvSpPr>
            <a:spLocks noGrp="1"/>
          </p:cNvSpPr>
          <p:nvPr>
            <p:ph type="pic" sz="quarter" idx="13"/>
          </p:nvPr>
        </p:nvSpPr>
        <p:spPr>
          <a:xfrm>
            <a:off x="3166729" y="1945699"/>
            <a:ext cx="8356600" cy="4412372"/>
          </a:xfrm>
          <a:prstGeom prst="rect">
            <a:avLst/>
          </a:prstGeom>
        </p:spPr>
        <p:txBody>
          <a:bodyPr/>
          <a:lstStyle>
            <a:lvl1pPr>
              <a:defRPr>
                <a:latin typeface="HelveticaNeue LT 55 Roman" panose="020B0604020202020204" pitchFamily="34" charset="0"/>
              </a:defRPr>
            </a:lvl1pPr>
          </a:lstStyle>
          <a:p>
            <a:r>
              <a:rPr lang="de-DE"/>
              <a:t>Bild durch Klicken auf Symbol hinzufügen</a:t>
            </a:r>
          </a:p>
        </p:txBody>
      </p:sp>
      <p:sp>
        <p:nvSpPr>
          <p:cNvPr id="9"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10" name="Textplatzhalter 2"/>
          <p:cNvSpPr>
            <a:spLocks noGrp="1"/>
          </p:cNvSpPr>
          <p:nvPr>
            <p:ph type="body" sz="quarter" idx="40"/>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11"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tx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Tree>
    <p:extLst>
      <p:ext uri="{BB962C8B-B14F-4D97-AF65-F5344CB8AC3E}">
        <p14:creationId xmlns:p14="http://schemas.microsoft.com/office/powerpoint/2010/main" val="3969109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creen und Text (2) ohne Box">
    <p:spTree>
      <p:nvGrpSpPr>
        <p:cNvPr id="1" name=""/>
        <p:cNvGrpSpPr/>
        <p:nvPr/>
      </p:nvGrpSpPr>
      <p:grpSpPr>
        <a:xfrm>
          <a:off x="0" y="0"/>
          <a:ext cx="0" cy="0"/>
          <a:chOff x="0" y="0"/>
          <a:chExt cx="0" cy="0"/>
        </a:xfrm>
      </p:grpSpPr>
      <p:sp>
        <p:nvSpPr>
          <p:cNvPr id="15" name="Bildplatzhalter 9"/>
          <p:cNvSpPr>
            <a:spLocks noGrp="1"/>
          </p:cNvSpPr>
          <p:nvPr>
            <p:ph type="pic" sz="quarter" idx="13"/>
          </p:nvPr>
        </p:nvSpPr>
        <p:spPr>
          <a:xfrm>
            <a:off x="3166729" y="1948655"/>
            <a:ext cx="8356600" cy="4417961"/>
          </a:xfrm>
          <a:prstGeom prst="rect">
            <a:avLst/>
          </a:prstGeom>
        </p:spPr>
        <p:txBody>
          <a:bodyPr/>
          <a:lstStyle>
            <a:lvl1pPr>
              <a:defRPr>
                <a:latin typeface="HelveticaNeue LT 55 Roman" panose="020B0604020202020204" pitchFamily="34" charset="0"/>
              </a:defRPr>
            </a:lvl1pPr>
          </a:lstStyle>
          <a:p>
            <a:r>
              <a:rPr lang="de-DE"/>
              <a:t>Bild durch Klicken auf Symbol hinzufügen</a:t>
            </a:r>
          </a:p>
        </p:txBody>
      </p:sp>
      <p:sp>
        <p:nvSpPr>
          <p:cNvPr id="8" name="Textplatzhalter 12"/>
          <p:cNvSpPr>
            <a:spLocks noGrp="1"/>
          </p:cNvSpPr>
          <p:nvPr>
            <p:ph type="body" sz="quarter" idx="14"/>
          </p:nvPr>
        </p:nvSpPr>
        <p:spPr>
          <a:xfrm>
            <a:off x="769122" y="2221907"/>
            <a:ext cx="2006894" cy="3489124"/>
          </a:xfrm>
          <a:prstGeom prst="rect">
            <a:avLst/>
          </a:prstGeom>
        </p:spPr>
        <p:txBody>
          <a:bodyPr anchor="ctr">
            <a:normAutofit/>
          </a:bodyPr>
          <a:lstStyle>
            <a:lvl1pPr marL="171450" marR="0" indent="-171450" algn="l" defTabSz="914400" rtl="0" eaLnBrk="1" fontAlgn="auto" latinLnBrk="0" hangingPunct="1">
              <a:lnSpc>
                <a:spcPct val="100000"/>
              </a:lnSpc>
              <a:spcBef>
                <a:spcPts val="0"/>
              </a:spcBef>
              <a:spcAft>
                <a:spcPts val="2200"/>
              </a:spcAft>
              <a:buClr>
                <a:schemeClr val="accent5"/>
              </a:buClr>
              <a:buSzTx/>
              <a:buFont typeface="Helvetica 55 Roman" pitchFamily="34" charset="0"/>
              <a:buChar char="+"/>
              <a:tabLst/>
              <a:defRPr lang="de-DE" sz="2400" kern="1200" dirty="0" smtClean="0">
                <a:solidFill>
                  <a:srgbClr val="22293A"/>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9"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10" name="Textplatzhalter 2"/>
          <p:cNvSpPr>
            <a:spLocks noGrp="1"/>
          </p:cNvSpPr>
          <p:nvPr>
            <p:ph type="body" sz="quarter" idx="40"/>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11"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tx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Tree>
    <p:extLst>
      <p:ext uri="{BB962C8B-B14F-4D97-AF65-F5344CB8AC3E}">
        <p14:creationId xmlns:p14="http://schemas.microsoft.com/office/powerpoint/2010/main" val="2166955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creen und Text (3)">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31879FFB-18CE-9E46-9D9F-ADC5EC53BAB4}"/>
              </a:ext>
            </a:extLst>
          </p:cNvPr>
          <p:cNvSpPr/>
          <p:nvPr userDrawn="1"/>
        </p:nvSpPr>
        <p:spPr>
          <a:xfrm>
            <a:off x="700679" y="3084029"/>
            <a:ext cx="2330893" cy="3281896"/>
          </a:xfrm>
          <a:prstGeom prst="rect">
            <a:avLst/>
          </a:prstGeom>
          <a:solidFill>
            <a:srgbClr val="E8EC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5" name="Bildplatzhalter 9"/>
          <p:cNvSpPr>
            <a:spLocks noGrp="1"/>
          </p:cNvSpPr>
          <p:nvPr>
            <p:ph type="pic" sz="quarter" idx="13"/>
          </p:nvPr>
        </p:nvSpPr>
        <p:spPr>
          <a:xfrm>
            <a:off x="3166729" y="3084029"/>
            <a:ext cx="8356600" cy="3281896"/>
          </a:xfrm>
          <a:prstGeom prst="rect">
            <a:avLst/>
          </a:prstGeom>
        </p:spPr>
        <p:txBody>
          <a:bodyPr/>
          <a:lstStyle>
            <a:lvl1pPr>
              <a:defRPr>
                <a:latin typeface="HelveticaNeue LT 55 Roman" panose="020B0604020202020204" pitchFamily="34" charset="0"/>
              </a:defRPr>
            </a:lvl1pPr>
          </a:lstStyle>
          <a:p>
            <a:r>
              <a:rPr lang="de-DE"/>
              <a:t>Bild durch Klicken auf Symbol hinzufügen</a:t>
            </a:r>
          </a:p>
        </p:txBody>
      </p:sp>
      <p:sp>
        <p:nvSpPr>
          <p:cNvPr id="9" name="Textplatzhalter 9">
            <a:extLst>
              <a:ext uri="{FF2B5EF4-FFF2-40B4-BE49-F238E27FC236}">
                <a16:creationId xmlns:a16="http://schemas.microsoft.com/office/drawing/2014/main" id="{57BD1768-6B8A-7743-BC7E-92769D39B9C7}"/>
              </a:ext>
            </a:extLst>
          </p:cNvPr>
          <p:cNvSpPr>
            <a:spLocks noGrp="1"/>
          </p:cNvSpPr>
          <p:nvPr>
            <p:ph type="body" sz="quarter" idx="15" hasCustomPrompt="1"/>
          </p:nvPr>
        </p:nvSpPr>
        <p:spPr bwMode="gray">
          <a:xfrm>
            <a:off x="700679" y="1904735"/>
            <a:ext cx="10822651" cy="1035018"/>
          </a:xfrm>
          <a:prstGeom prst="rect">
            <a:avLst/>
          </a:prstGeom>
        </p:spPr>
        <p:txBody>
          <a:bodyPr vert="horz">
            <a:normAutofit/>
          </a:bodyPr>
          <a:lstStyle>
            <a:lvl1pPr>
              <a:defRPr sz="2800" b="0" i="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vl2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2pPr>
            <a:lvl4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4pPr>
            <a:lvl5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5pPr>
            <a:lvl8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8pPr>
          </a:lstStyle>
          <a:p>
            <a:pPr lvl="0"/>
            <a:r>
              <a:rPr lang="de-DE" dirty="0"/>
              <a:t>Textmasterformat bearbeiten</a:t>
            </a:r>
          </a:p>
        </p:txBody>
      </p:sp>
      <p:sp>
        <p:nvSpPr>
          <p:cNvPr id="10" name="Textplatzhalter 12"/>
          <p:cNvSpPr>
            <a:spLocks noGrp="1"/>
          </p:cNvSpPr>
          <p:nvPr>
            <p:ph type="body" sz="quarter" idx="14"/>
          </p:nvPr>
        </p:nvSpPr>
        <p:spPr>
          <a:xfrm>
            <a:off x="863126" y="3273906"/>
            <a:ext cx="2033898" cy="2964523"/>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2200"/>
              </a:spcAft>
              <a:buClr>
                <a:schemeClr val="accent5"/>
              </a:buClr>
              <a:buSzTx/>
              <a:buFont typeface="Arial" panose="020B0604020202020204" pitchFamily="34" charset="0"/>
              <a:buChar char="•"/>
              <a:tabLst/>
              <a:defRPr lang="de-DE" sz="2000" b="0" i="0" kern="1200" dirty="0" smtClean="0">
                <a:solidFill>
                  <a:srgbClr val="22293A"/>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marL="171450" marR="0" lvl="0" indent="-171450" algn="l" defTabSz="914400" rtl="0" eaLnBrk="1" fontAlgn="auto" latinLnBrk="0" hangingPunct="1">
              <a:lnSpc>
                <a:spcPct val="100000"/>
              </a:lnSpc>
              <a:spcBef>
                <a:spcPts val="0"/>
              </a:spcBef>
              <a:spcAft>
                <a:spcPts val="2200"/>
              </a:spcAft>
              <a:buClr>
                <a:schemeClr val="accent5"/>
              </a:buClr>
              <a:buSzTx/>
              <a:buFont typeface="Helvetica 55 Roman" pitchFamily="34" charset="0"/>
              <a:buChar char="+"/>
              <a:tabLst/>
              <a:defRPr/>
            </a:pPr>
            <a:r>
              <a:rPr lang="de-DE"/>
              <a:t>Mastertextformat bearbeiten</a:t>
            </a:r>
          </a:p>
        </p:txBody>
      </p:sp>
      <p:sp>
        <p:nvSpPr>
          <p:cNvPr id="11" name="Titel 1"/>
          <p:cNvSpPr>
            <a:spLocks noGrp="1"/>
          </p:cNvSpPr>
          <p:nvPr>
            <p:ph type="title"/>
          </p:nvPr>
        </p:nvSpPr>
        <p:spPr bwMode="gray">
          <a:xfrm>
            <a:off x="700679" y="673096"/>
            <a:ext cx="10822650" cy="504916"/>
          </a:xfrm>
          <a:prstGeom prst="rect">
            <a:avLst/>
          </a:prstGeom>
        </p:spPr>
        <p:txBody>
          <a:bodyPr/>
          <a:lstStyle>
            <a:lvl1pPr>
              <a:defRPr sz="3600"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a:t>Mastertitelformat bearbeiten</a:t>
            </a:r>
            <a:endParaRPr lang="de-DE" dirty="0"/>
          </a:p>
        </p:txBody>
      </p:sp>
      <p:sp>
        <p:nvSpPr>
          <p:cNvPr id="12" name="Textplatzhalter 2"/>
          <p:cNvSpPr>
            <a:spLocks noGrp="1"/>
          </p:cNvSpPr>
          <p:nvPr>
            <p:ph type="body" sz="quarter" idx="40"/>
          </p:nvPr>
        </p:nvSpPr>
        <p:spPr>
          <a:xfrm>
            <a:off x="700088" y="1186163"/>
            <a:ext cx="10823575" cy="395288"/>
          </a:xfrm>
        </p:spPr>
        <p:txBody>
          <a:bodyPr>
            <a:noAutofit/>
          </a:bodyPr>
          <a:lstStyle>
            <a:lvl1pPr>
              <a:defRPr sz="2400" b="1">
                <a:solidFill>
                  <a:schemeClr val="accent5"/>
                </a:solidFill>
              </a:defRPr>
            </a:lvl1pPr>
          </a:lstStyle>
          <a:p>
            <a:pPr lvl="0"/>
            <a:r>
              <a:rPr lang="de-DE"/>
              <a:t>Mastertextformat bearbeiten</a:t>
            </a:r>
          </a:p>
        </p:txBody>
      </p:sp>
      <p:sp>
        <p:nvSpPr>
          <p:cNvPr id="13"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tx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Tree>
    <p:extLst>
      <p:ext uri="{BB962C8B-B14F-4D97-AF65-F5344CB8AC3E}">
        <p14:creationId xmlns:p14="http://schemas.microsoft.com/office/powerpoint/2010/main" val="2595222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bschied &amp; Fragen">
    <p:spTree>
      <p:nvGrpSpPr>
        <p:cNvPr id="1" name=""/>
        <p:cNvGrpSpPr/>
        <p:nvPr/>
      </p:nvGrpSpPr>
      <p:grpSpPr>
        <a:xfrm>
          <a:off x="0" y="0"/>
          <a:ext cx="0" cy="0"/>
          <a:chOff x="0" y="0"/>
          <a:chExt cx="0" cy="0"/>
        </a:xfrm>
      </p:grpSpPr>
      <p:pic>
        <p:nvPicPr>
          <p:cNvPr id="20" name="Grafik 1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026331" y="-109"/>
            <a:ext cx="6164081" cy="4303226"/>
          </a:xfrm>
          <a:prstGeom prst="rect">
            <a:avLst/>
          </a:prstGeom>
        </p:spPr>
      </p:pic>
      <p:sp>
        <p:nvSpPr>
          <p:cNvPr id="2" name="Titel 1"/>
          <p:cNvSpPr>
            <a:spLocks noGrp="1"/>
          </p:cNvSpPr>
          <p:nvPr>
            <p:ph type="ctrTitle" hasCustomPrompt="1"/>
          </p:nvPr>
        </p:nvSpPr>
        <p:spPr bwMode="gray">
          <a:xfrm>
            <a:off x="999525" y="4140787"/>
            <a:ext cx="9118599" cy="1877736"/>
          </a:xfrm>
          <a:prstGeom prst="rect">
            <a:avLst/>
          </a:prstGeom>
        </p:spPr>
        <p:txBody>
          <a:bodyPr/>
          <a:lstStyle>
            <a:lvl1pPr algn="ctr">
              <a:defRPr sz="4800" b="1" i="0" cap="all" baseline="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dirty="0"/>
              <a:t>Titel durch Klicken bearbeiten</a:t>
            </a:r>
          </a:p>
        </p:txBody>
      </p:sp>
      <p:sp>
        <p:nvSpPr>
          <p:cNvPr id="3" name="Untertitel 2"/>
          <p:cNvSpPr>
            <a:spLocks noGrp="1"/>
          </p:cNvSpPr>
          <p:nvPr>
            <p:ph type="subTitle" idx="1"/>
          </p:nvPr>
        </p:nvSpPr>
        <p:spPr bwMode="gray">
          <a:xfrm>
            <a:off x="999524" y="1511517"/>
            <a:ext cx="9118600" cy="1822234"/>
          </a:xfrm>
          <a:prstGeom prst="rect">
            <a:avLst/>
          </a:prstGeom>
        </p:spPr>
        <p:txBody>
          <a:bodyPr anchor="b">
            <a:normAutofit/>
          </a:bodyPr>
          <a:lstStyle>
            <a:lvl1pPr marL="0" indent="0" algn="ctr">
              <a:spcAft>
                <a:spcPts val="0"/>
              </a:spcAft>
              <a:buNone/>
              <a:defRPr sz="3200" b="1" i="0" cap="all" baseline="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vl2pPr marL="0" indent="0" algn="ctr">
              <a:buNone/>
              <a:defRPr sz="2800" cap="all" baseline="0">
                <a:solidFill>
                  <a:schemeClr val="bg1"/>
                </a:solidFill>
              </a:defRPr>
            </a:lvl2pPr>
            <a:lvl3pPr marL="0" indent="0" algn="ctr">
              <a:buNone/>
              <a:defRPr sz="2800" cap="all" baseline="0">
                <a:solidFill>
                  <a:schemeClr val="bg1"/>
                </a:solidFill>
              </a:defRPr>
            </a:lvl3pPr>
            <a:lvl4pPr marL="0" indent="0" algn="ctr">
              <a:buNone/>
              <a:defRPr sz="2800" cap="all" baseline="0">
                <a:solidFill>
                  <a:schemeClr val="bg1"/>
                </a:solidFill>
              </a:defRPr>
            </a:lvl4pPr>
            <a:lvl5pPr marL="0" indent="0" algn="ctr">
              <a:buNone/>
              <a:defRPr sz="2800" cap="all" baseline="0">
                <a:solidFill>
                  <a:schemeClr val="bg1"/>
                </a:solidFill>
              </a:defRPr>
            </a:lvl5pPr>
            <a:lvl6pPr marL="0" indent="0" algn="ctr">
              <a:buNone/>
              <a:defRPr sz="2800" cap="all" baseline="0">
                <a:solidFill>
                  <a:schemeClr val="bg1"/>
                </a:solidFill>
              </a:defRPr>
            </a:lvl6pPr>
            <a:lvl7pPr marL="0" indent="0" algn="ctr">
              <a:buNone/>
              <a:defRPr sz="2800" cap="all" baseline="0">
                <a:solidFill>
                  <a:schemeClr val="bg1"/>
                </a:solidFill>
              </a:defRPr>
            </a:lvl7pPr>
            <a:lvl8pPr marL="0" indent="0" algn="ctr">
              <a:buNone/>
              <a:defRPr sz="2800" cap="all" baseline="0">
                <a:solidFill>
                  <a:schemeClr val="bg1"/>
                </a:solidFill>
              </a:defRPr>
            </a:lvl8pPr>
            <a:lvl9pPr marL="0" indent="0" algn="ctr">
              <a:buNone/>
              <a:defRPr sz="2800" cap="all" baseline="0">
                <a:solidFill>
                  <a:schemeClr val="bg1"/>
                </a:solidFill>
              </a:defRPr>
            </a:lvl9pPr>
          </a:lstStyle>
          <a:p>
            <a:pPr lvl="0"/>
            <a:r>
              <a:rPr lang="de-DE"/>
              <a:t>Master-Untertitelformat bearbeiten</a:t>
            </a:r>
            <a:endParaRPr lang="de-DE" dirty="0"/>
          </a:p>
        </p:txBody>
      </p:sp>
      <p:cxnSp>
        <p:nvCxnSpPr>
          <p:cNvPr id="26" name="Gerade Verbindung 25"/>
          <p:cNvCxnSpPr/>
          <p:nvPr/>
        </p:nvCxnSpPr>
        <p:spPr bwMode="gray">
          <a:xfrm>
            <a:off x="692150"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27" name="Gerade Verbindung 26"/>
          <p:cNvCxnSpPr/>
          <p:nvPr/>
        </p:nvCxnSpPr>
        <p:spPr bwMode="gray">
          <a:xfrm>
            <a:off x="11492706"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28" name="Gerade Verbindung 27"/>
          <p:cNvCxnSpPr/>
          <p:nvPr/>
        </p:nvCxnSpPr>
        <p:spPr bwMode="gray">
          <a:xfrm>
            <a:off x="5949954"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29" name="Gerade Verbindung 28"/>
          <p:cNvCxnSpPr/>
          <p:nvPr/>
        </p:nvCxnSpPr>
        <p:spPr bwMode="gray">
          <a:xfrm>
            <a:off x="6236494"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30" name="Rechteck 29">
            <a:extLst>
              <a:ext uri="{FF2B5EF4-FFF2-40B4-BE49-F238E27FC236}">
                <a16:creationId xmlns:a16="http://schemas.microsoft.com/office/drawing/2014/main" id="{3BC2FAB8-A861-40E3-80FF-89F1683986B8}"/>
              </a:ext>
            </a:extLst>
          </p:cNvPr>
          <p:cNvSpPr/>
          <p:nvPr/>
        </p:nvSpPr>
        <p:spPr bwMode="gray">
          <a:xfrm>
            <a:off x="5758850"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0,40</a:t>
            </a:r>
          </a:p>
        </p:txBody>
      </p:sp>
      <p:sp>
        <p:nvSpPr>
          <p:cNvPr id="31" name="Rechteck 30">
            <a:extLst>
              <a:ext uri="{FF2B5EF4-FFF2-40B4-BE49-F238E27FC236}">
                <a16:creationId xmlns:a16="http://schemas.microsoft.com/office/drawing/2014/main" id="{DCF2FAD9-2B09-4DB8-8125-BF997C92CF26}"/>
              </a:ext>
            </a:extLst>
          </p:cNvPr>
          <p:cNvSpPr/>
          <p:nvPr/>
        </p:nvSpPr>
        <p:spPr bwMode="gray">
          <a:xfrm>
            <a:off x="6093010"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0,40</a:t>
            </a:r>
          </a:p>
        </p:txBody>
      </p:sp>
      <p:sp>
        <p:nvSpPr>
          <p:cNvPr id="32" name="Rechteck 31">
            <a:extLst>
              <a:ext uri="{FF2B5EF4-FFF2-40B4-BE49-F238E27FC236}">
                <a16:creationId xmlns:a16="http://schemas.microsoft.com/office/drawing/2014/main" id="{DCF2FAD9-2B09-4DB8-8125-BF997C92CF26}"/>
              </a:ext>
            </a:extLst>
          </p:cNvPr>
          <p:cNvSpPr/>
          <p:nvPr/>
        </p:nvSpPr>
        <p:spPr bwMode="gray">
          <a:xfrm>
            <a:off x="11325412"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15,00</a:t>
            </a:r>
          </a:p>
        </p:txBody>
      </p:sp>
      <p:sp>
        <p:nvSpPr>
          <p:cNvPr id="33" name="Rechteck 32">
            <a:extLst>
              <a:ext uri="{FF2B5EF4-FFF2-40B4-BE49-F238E27FC236}">
                <a16:creationId xmlns:a16="http://schemas.microsoft.com/office/drawing/2014/main" id="{3BC2FAB8-A861-40E3-80FF-89F1683986B8}"/>
              </a:ext>
            </a:extLst>
          </p:cNvPr>
          <p:cNvSpPr/>
          <p:nvPr/>
        </p:nvSpPr>
        <p:spPr bwMode="gray">
          <a:xfrm>
            <a:off x="524856"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15,0</a:t>
            </a:r>
            <a:r>
              <a:rPr lang="de-DE" altLang="zh-CN" sz="900" dirty="0">
                <a:solidFill>
                  <a:schemeClr val="tx1"/>
                </a:solidFill>
                <a:latin typeface="HelveticaNeue LT 55 Roman" panose="020B0604020202020204" pitchFamily="34" charset="0"/>
              </a:rPr>
              <a:t>0</a:t>
            </a:r>
            <a:endParaRPr lang="de-DE" sz="900" dirty="0">
              <a:solidFill>
                <a:schemeClr val="tx1"/>
              </a:solidFill>
              <a:latin typeface="HelveticaNeue LT 55 Roman" panose="020B0604020202020204" pitchFamily="34" charset="0"/>
            </a:endParaRPr>
          </a:p>
        </p:txBody>
      </p:sp>
      <p:cxnSp>
        <p:nvCxnSpPr>
          <p:cNvPr id="34" name="Gerade Verbindung 33"/>
          <p:cNvCxnSpPr/>
          <p:nvPr/>
        </p:nvCxnSpPr>
        <p:spPr bwMode="gray">
          <a:xfrm rot="16200000">
            <a:off x="-40483" y="1542473"/>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35" name="Gerade Verbindung 34"/>
          <p:cNvCxnSpPr/>
          <p:nvPr/>
        </p:nvCxnSpPr>
        <p:spPr bwMode="gray">
          <a:xfrm rot="16200000">
            <a:off x="-40483" y="1781401"/>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37" name="Rechteck 36">
            <a:extLst>
              <a:ext uri="{FF2B5EF4-FFF2-40B4-BE49-F238E27FC236}">
                <a16:creationId xmlns:a16="http://schemas.microsoft.com/office/drawing/2014/main" id="{3BC2FAB8-A861-40E3-80FF-89F1683986B8}"/>
              </a:ext>
            </a:extLst>
          </p:cNvPr>
          <p:cNvSpPr/>
          <p:nvPr/>
        </p:nvSpPr>
        <p:spPr bwMode="gray">
          <a:xfrm>
            <a:off x="-453651" y="1511517"/>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2"/>
                </a:solidFill>
                <a:latin typeface="HelveticaNeue LT 55 Roman" panose="020B0604020202020204" pitchFamily="34" charset="0"/>
              </a:rPr>
              <a:t>5,12</a:t>
            </a:r>
          </a:p>
        </p:txBody>
      </p:sp>
      <p:sp>
        <p:nvSpPr>
          <p:cNvPr id="38" name="Rechteck 37">
            <a:extLst>
              <a:ext uri="{FF2B5EF4-FFF2-40B4-BE49-F238E27FC236}">
                <a16:creationId xmlns:a16="http://schemas.microsoft.com/office/drawing/2014/main" id="{3BC2FAB8-A861-40E3-80FF-89F1683986B8}"/>
              </a:ext>
            </a:extLst>
          </p:cNvPr>
          <p:cNvSpPr/>
          <p:nvPr/>
        </p:nvSpPr>
        <p:spPr bwMode="gray">
          <a:xfrm>
            <a:off x="-453651" y="175044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2"/>
                </a:solidFill>
                <a:latin typeface="HelveticaNeue LT 55 Roman" panose="020B0604020202020204" pitchFamily="34" charset="0"/>
              </a:rPr>
              <a:t>4,47</a:t>
            </a:r>
          </a:p>
        </p:txBody>
      </p:sp>
      <p:sp>
        <p:nvSpPr>
          <p:cNvPr id="39" name="Rechteck 38">
            <a:extLst>
              <a:ext uri="{FF2B5EF4-FFF2-40B4-BE49-F238E27FC236}">
                <a16:creationId xmlns:a16="http://schemas.microsoft.com/office/drawing/2014/main" id="{3BC2FAB8-A861-40E3-80FF-89F1683986B8}"/>
              </a:ext>
            </a:extLst>
          </p:cNvPr>
          <p:cNvSpPr/>
          <p:nvPr/>
        </p:nvSpPr>
        <p:spPr bwMode="gray">
          <a:xfrm>
            <a:off x="-453651" y="6238317"/>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altLang="zh-CN" sz="900">
                <a:solidFill>
                  <a:schemeClr val="tx2"/>
                </a:solidFill>
                <a:latin typeface="HelveticaNeue LT 55 Roman" panose="020B0604020202020204" pitchFamily="34" charset="0"/>
              </a:rPr>
              <a:t>8</a:t>
            </a:r>
            <a:r>
              <a:rPr lang="de-DE" sz="900">
                <a:solidFill>
                  <a:schemeClr val="tx2"/>
                </a:solidFill>
                <a:latin typeface="HelveticaNeue LT 55 Roman" panose="020B0604020202020204" pitchFamily="34" charset="0"/>
              </a:rPr>
              <a:t>,</a:t>
            </a:r>
            <a:r>
              <a:rPr lang="de-DE" altLang="zh-CN" sz="900">
                <a:solidFill>
                  <a:schemeClr val="tx2"/>
                </a:solidFill>
                <a:latin typeface="HelveticaNeue LT 55 Roman" panose="020B0604020202020204" pitchFamily="34" charset="0"/>
              </a:rPr>
              <a:t>00</a:t>
            </a:r>
            <a:endParaRPr lang="de-DE" sz="900" dirty="0">
              <a:solidFill>
                <a:schemeClr val="tx2"/>
              </a:solidFill>
              <a:latin typeface="HelveticaNeue LT 55 Roman" panose="020B0604020202020204" pitchFamily="34" charset="0"/>
            </a:endParaRPr>
          </a:p>
        </p:txBody>
      </p:sp>
      <p:sp>
        <p:nvSpPr>
          <p:cNvPr id="25"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tx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pic>
        <p:nvPicPr>
          <p:cNvPr id="22" name="Grafik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12275" y="353638"/>
            <a:ext cx="2379638" cy="237600"/>
          </a:xfrm>
          <a:prstGeom prst="rect">
            <a:avLst/>
          </a:prstGeom>
        </p:spPr>
      </p:pic>
    </p:spTree>
    <p:extLst>
      <p:ext uri="{BB962C8B-B14F-4D97-AF65-F5344CB8AC3E}">
        <p14:creationId xmlns:p14="http://schemas.microsoft.com/office/powerpoint/2010/main" val="4105016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ontakt">
    <p:spTree>
      <p:nvGrpSpPr>
        <p:cNvPr id="1" name=""/>
        <p:cNvGrpSpPr/>
        <p:nvPr/>
      </p:nvGrpSpPr>
      <p:grpSpPr>
        <a:xfrm>
          <a:off x="0" y="0"/>
          <a:ext cx="0" cy="0"/>
          <a:chOff x="0" y="0"/>
          <a:chExt cx="0" cy="0"/>
        </a:xfrm>
      </p:grpSpPr>
      <p:sp>
        <p:nvSpPr>
          <p:cNvPr id="14" name="Rechteck 13"/>
          <p:cNvSpPr/>
          <p:nvPr/>
        </p:nvSpPr>
        <p:spPr bwMode="gray">
          <a:xfrm>
            <a:off x="0" y="-109"/>
            <a:ext cx="12190414" cy="68688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de-DE" sz="1200" dirty="0" err="1">
              <a:solidFill>
                <a:schemeClr val="bg1"/>
              </a:solidFill>
              <a:latin typeface="HelveticaNeue LT 55 Roman" panose="020B0604020202020204" pitchFamily="34" charset="0"/>
            </a:endParaRPr>
          </a:p>
        </p:txBody>
      </p:sp>
      <p:pic>
        <p:nvPicPr>
          <p:cNvPr id="25" name="Grafik 2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2590800"/>
            <a:ext cx="7620000" cy="4267200"/>
          </a:xfrm>
          <a:prstGeom prst="rect">
            <a:avLst/>
          </a:prstGeom>
        </p:spPr>
      </p:pic>
      <p:sp>
        <p:nvSpPr>
          <p:cNvPr id="2" name="Titel 1"/>
          <p:cNvSpPr>
            <a:spLocks noGrp="1"/>
          </p:cNvSpPr>
          <p:nvPr>
            <p:ph type="ctrTitle" hasCustomPrompt="1"/>
          </p:nvPr>
        </p:nvSpPr>
        <p:spPr bwMode="gray">
          <a:xfrm>
            <a:off x="837010" y="1956627"/>
            <a:ext cx="10798968" cy="1105548"/>
          </a:xfrm>
          <a:prstGeom prst="rect">
            <a:avLst/>
          </a:prstGeom>
        </p:spPr>
        <p:txBody>
          <a:bodyPr/>
          <a:lstStyle>
            <a:lvl1pPr algn="ctr">
              <a:defRPr sz="4000" b="1" i="0" cap="none" baseline="0">
                <a:solidFill>
                  <a:schemeClr val="bg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dirty="0"/>
              <a:t>Ich freue mich von Ihnen zu hören!</a:t>
            </a:r>
          </a:p>
        </p:txBody>
      </p:sp>
      <p:sp>
        <p:nvSpPr>
          <p:cNvPr id="3" name="Untertitel 2"/>
          <p:cNvSpPr>
            <a:spLocks noGrp="1"/>
          </p:cNvSpPr>
          <p:nvPr>
            <p:ph type="subTitle" idx="1" hasCustomPrompt="1"/>
          </p:nvPr>
        </p:nvSpPr>
        <p:spPr bwMode="gray">
          <a:xfrm>
            <a:off x="2771527" y="3331758"/>
            <a:ext cx="6325790" cy="1341782"/>
          </a:xfrm>
          <a:prstGeom prst="rect">
            <a:avLst/>
          </a:prstGeom>
        </p:spPr>
        <p:txBody>
          <a:bodyPr anchor="t"/>
          <a:lstStyle>
            <a:lvl1pPr marL="0" indent="0" algn="ctr">
              <a:spcAft>
                <a:spcPts val="0"/>
              </a:spcAft>
              <a:buNone/>
              <a:defRPr sz="2800" b="0" i="0" cap="all" baseline="0">
                <a:solidFill>
                  <a:schemeClr val="bg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vl2pPr marL="0" indent="0" algn="ctr">
              <a:buNone/>
              <a:defRPr sz="2800" cap="all" baseline="0">
                <a:solidFill>
                  <a:schemeClr val="bg1"/>
                </a:solidFill>
              </a:defRPr>
            </a:lvl2pPr>
            <a:lvl3pPr marL="0" indent="0" algn="ctr">
              <a:buNone/>
              <a:defRPr sz="2800" cap="all" baseline="0">
                <a:solidFill>
                  <a:schemeClr val="bg1"/>
                </a:solidFill>
              </a:defRPr>
            </a:lvl3pPr>
            <a:lvl4pPr marL="0" indent="0" algn="ctr">
              <a:buNone/>
              <a:defRPr sz="2800" cap="all" baseline="0">
                <a:solidFill>
                  <a:schemeClr val="bg1"/>
                </a:solidFill>
              </a:defRPr>
            </a:lvl4pPr>
            <a:lvl5pPr marL="0" indent="0" algn="ctr">
              <a:buNone/>
              <a:defRPr sz="2800" cap="all" baseline="0">
                <a:solidFill>
                  <a:schemeClr val="bg1"/>
                </a:solidFill>
              </a:defRPr>
            </a:lvl5pPr>
            <a:lvl6pPr marL="0" indent="0" algn="ctr">
              <a:buNone/>
              <a:defRPr sz="2800" cap="all" baseline="0">
                <a:solidFill>
                  <a:schemeClr val="bg1"/>
                </a:solidFill>
              </a:defRPr>
            </a:lvl6pPr>
            <a:lvl7pPr marL="0" indent="0" algn="ctr">
              <a:buNone/>
              <a:defRPr sz="2800" cap="all" baseline="0">
                <a:solidFill>
                  <a:schemeClr val="bg1"/>
                </a:solidFill>
              </a:defRPr>
            </a:lvl7pPr>
            <a:lvl8pPr marL="0" indent="0" algn="ctr">
              <a:buNone/>
              <a:defRPr sz="2800" cap="all" baseline="0">
                <a:solidFill>
                  <a:schemeClr val="bg1"/>
                </a:solidFill>
              </a:defRPr>
            </a:lvl8pPr>
            <a:lvl9pPr marL="0" indent="0" algn="ctr">
              <a:buNone/>
              <a:defRPr sz="2800" cap="all" baseline="0">
                <a:solidFill>
                  <a:schemeClr val="bg1"/>
                </a:solidFill>
              </a:defRPr>
            </a:lvl9pPr>
          </a:lstStyle>
          <a:p>
            <a:pPr lvl="0"/>
            <a:r>
              <a:rPr lang="de-DE" dirty="0"/>
              <a:t>E-Mail</a:t>
            </a:r>
          </a:p>
          <a:p>
            <a:pPr lvl="0"/>
            <a:r>
              <a:rPr lang="de-DE" dirty="0"/>
              <a:t>Telefon</a:t>
            </a:r>
          </a:p>
        </p:txBody>
      </p:sp>
      <p:cxnSp>
        <p:nvCxnSpPr>
          <p:cNvPr id="26" name="Gerade Verbindung 25"/>
          <p:cNvCxnSpPr/>
          <p:nvPr/>
        </p:nvCxnSpPr>
        <p:spPr bwMode="gray">
          <a:xfrm>
            <a:off x="692150"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27" name="Gerade Verbindung 26"/>
          <p:cNvCxnSpPr/>
          <p:nvPr/>
        </p:nvCxnSpPr>
        <p:spPr bwMode="gray">
          <a:xfrm>
            <a:off x="11492706"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28" name="Gerade Verbindung 27"/>
          <p:cNvCxnSpPr/>
          <p:nvPr/>
        </p:nvCxnSpPr>
        <p:spPr bwMode="gray">
          <a:xfrm>
            <a:off x="5949954"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29" name="Gerade Verbindung 28"/>
          <p:cNvCxnSpPr/>
          <p:nvPr/>
        </p:nvCxnSpPr>
        <p:spPr bwMode="gray">
          <a:xfrm>
            <a:off x="6236494"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30" name="Rechteck 29">
            <a:extLst>
              <a:ext uri="{FF2B5EF4-FFF2-40B4-BE49-F238E27FC236}">
                <a16:creationId xmlns:a16="http://schemas.microsoft.com/office/drawing/2014/main" id="{3BC2FAB8-A861-40E3-80FF-89F1683986B8}"/>
              </a:ext>
            </a:extLst>
          </p:cNvPr>
          <p:cNvSpPr/>
          <p:nvPr/>
        </p:nvSpPr>
        <p:spPr bwMode="gray">
          <a:xfrm>
            <a:off x="5758850"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0,40</a:t>
            </a:r>
          </a:p>
        </p:txBody>
      </p:sp>
      <p:sp>
        <p:nvSpPr>
          <p:cNvPr id="31" name="Rechteck 30">
            <a:extLst>
              <a:ext uri="{FF2B5EF4-FFF2-40B4-BE49-F238E27FC236}">
                <a16:creationId xmlns:a16="http://schemas.microsoft.com/office/drawing/2014/main" id="{DCF2FAD9-2B09-4DB8-8125-BF997C92CF26}"/>
              </a:ext>
            </a:extLst>
          </p:cNvPr>
          <p:cNvSpPr/>
          <p:nvPr/>
        </p:nvSpPr>
        <p:spPr bwMode="gray">
          <a:xfrm>
            <a:off x="6093010"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0,40</a:t>
            </a:r>
          </a:p>
        </p:txBody>
      </p:sp>
      <p:sp>
        <p:nvSpPr>
          <p:cNvPr id="32" name="Rechteck 31">
            <a:extLst>
              <a:ext uri="{FF2B5EF4-FFF2-40B4-BE49-F238E27FC236}">
                <a16:creationId xmlns:a16="http://schemas.microsoft.com/office/drawing/2014/main" id="{DCF2FAD9-2B09-4DB8-8125-BF997C92CF26}"/>
              </a:ext>
            </a:extLst>
          </p:cNvPr>
          <p:cNvSpPr/>
          <p:nvPr/>
        </p:nvSpPr>
        <p:spPr bwMode="gray">
          <a:xfrm>
            <a:off x="11325412"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15,00</a:t>
            </a:r>
          </a:p>
        </p:txBody>
      </p:sp>
      <p:sp>
        <p:nvSpPr>
          <p:cNvPr id="33" name="Rechteck 32">
            <a:extLst>
              <a:ext uri="{FF2B5EF4-FFF2-40B4-BE49-F238E27FC236}">
                <a16:creationId xmlns:a16="http://schemas.microsoft.com/office/drawing/2014/main" id="{3BC2FAB8-A861-40E3-80FF-89F1683986B8}"/>
              </a:ext>
            </a:extLst>
          </p:cNvPr>
          <p:cNvSpPr/>
          <p:nvPr/>
        </p:nvSpPr>
        <p:spPr bwMode="gray">
          <a:xfrm>
            <a:off x="524856"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15,0</a:t>
            </a:r>
            <a:r>
              <a:rPr lang="de-DE" altLang="zh-CN" sz="900" dirty="0">
                <a:solidFill>
                  <a:schemeClr val="tx1"/>
                </a:solidFill>
                <a:latin typeface="HelveticaNeue LT 55 Roman" panose="020B0604020202020204" pitchFamily="34" charset="0"/>
              </a:rPr>
              <a:t>0</a:t>
            </a:r>
            <a:endParaRPr lang="de-DE" sz="900" dirty="0">
              <a:solidFill>
                <a:schemeClr val="tx1"/>
              </a:solidFill>
              <a:latin typeface="HelveticaNeue LT 55 Roman" panose="020B0604020202020204" pitchFamily="34" charset="0"/>
            </a:endParaRPr>
          </a:p>
        </p:txBody>
      </p:sp>
      <p:cxnSp>
        <p:nvCxnSpPr>
          <p:cNvPr id="34" name="Gerade Verbindung 33"/>
          <p:cNvCxnSpPr/>
          <p:nvPr/>
        </p:nvCxnSpPr>
        <p:spPr bwMode="gray">
          <a:xfrm rot="16200000">
            <a:off x="-40483" y="1542473"/>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35" name="Gerade Verbindung 34"/>
          <p:cNvCxnSpPr/>
          <p:nvPr/>
        </p:nvCxnSpPr>
        <p:spPr bwMode="gray">
          <a:xfrm rot="16200000">
            <a:off x="-40483" y="1781401"/>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37" name="Rechteck 36">
            <a:extLst>
              <a:ext uri="{FF2B5EF4-FFF2-40B4-BE49-F238E27FC236}">
                <a16:creationId xmlns:a16="http://schemas.microsoft.com/office/drawing/2014/main" id="{3BC2FAB8-A861-40E3-80FF-89F1683986B8}"/>
              </a:ext>
            </a:extLst>
          </p:cNvPr>
          <p:cNvSpPr/>
          <p:nvPr/>
        </p:nvSpPr>
        <p:spPr bwMode="gray">
          <a:xfrm>
            <a:off x="-453651" y="1511517"/>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2"/>
                </a:solidFill>
                <a:latin typeface="HelveticaNeue LT 55 Roman" panose="020B0604020202020204" pitchFamily="34" charset="0"/>
              </a:rPr>
              <a:t>5,12</a:t>
            </a:r>
          </a:p>
        </p:txBody>
      </p:sp>
      <p:sp>
        <p:nvSpPr>
          <p:cNvPr id="38" name="Rechteck 37">
            <a:extLst>
              <a:ext uri="{FF2B5EF4-FFF2-40B4-BE49-F238E27FC236}">
                <a16:creationId xmlns:a16="http://schemas.microsoft.com/office/drawing/2014/main" id="{3BC2FAB8-A861-40E3-80FF-89F1683986B8}"/>
              </a:ext>
            </a:extLst>
          </p:cNvPr>
          <p:cNvSpPr/>
          <p:nvPr/>
        </p:nvSpPr>
        <p:spPr bwMode="gray">
          <a:xfrm>
            <a:off x="-453651" y="175044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2"/>
                </a:solidFill>
                <a:latin typeface="HelveticaNeue LT 55 Roman" panose="020B0604020202020204" pitchFamily="34" charset="0"/>
              </a:rPr>
              <a:t>4,47</a:t>
            </a:r>
          </a:p>
        </p:txBody>
      </p:sp>
      <p:sp>
        <p:nvSpPr>
          <p:cNvPr id="39" name="Rechteck 38">
            <a:extLst>
              <a:ext uri="{FF2B5EF4-FFF2-40B4-BE49-F238E27FC236}">
                <a16:creationId xmlns:a16="http://schemas.microsoft.com/office/drawing/2014/main" id="{3BC2FAB8-A861-40E3-80FF-89F1683986B8}"/>
              </a:ext>
            </a:extLst>
          </p:cNvPr>
          <p:cNvSpPr/>
          <p:nvPr/>
        </p:nvSpPr>
        <p:spPr bwMode="gray">
          <a:xfrm>
            <a:off x="-453651" y="6238317"/>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altLang="zh-CN" sz="900">
                <a:solidFill>
                  <a:schemeClr val="tx2"/>
                </a:solidFill>
                <a:latin typeface="HelveticaNeue LT 55 Roman" panose="020B0604020202020204" pitchFamily="34" charset="0"/>
              </a:rPr>
              <a:t>8</a:t>
            </a:r>
            <a:r>
              <a:rPr lang="de-DE" sz="900">
                <a:solidFill>
                  <a:schemeClr val="tx2"/>
                </a:solidFill>
                <a:latin typeface="HelveticaNeue LT 55 Roman" panose="020B0604020202020204" pitchFamily="34" charset="0"/>
              </a:rPr>
              <a:t>,</a:t>
            </a:r>
            <a:r>
              <a:rPr lang="de-DE" altLang="zh-CN" sz="900">
                <a:solidFill>
                  <a:schemeClr val="tx2"/>
                </a:solidFill>
                <a:latin typeface="HelveticaNeue LT 55 Roman" panose="020B0604020202020204" pitchFamily="34" charset="0"/>
              </a:rPr>
              <a:t>00</a:t>
            </a:r>
            <a:endParaRPr lang="de-DE" sz="900" dirty="0">
              <a:solidFill>
                <a:schemeClr val="tx2"/>
              </a:solidFill>
              <a:latin typeface="HelveticaNeue LT 55 Roman" panose="020B0604020202020204" pitchFamily="34" charset="0"/>
            </a:endParaRPr>
          </a:p>
        </p:txBody>
      </p:sp>
      <p:sp>
        <p:nvSpPr>
          <p:cNvPr id="23" name="Bildplatzhalter 2"/>
          <p:cNvSpPr>
            <a:spLocks noGrp="1"/>
          </p:cNvSpPr>
          <p:nvPr>
            <p:ph type="pic" sz="quarter" idx="45" hasCustomPrompt="1"/>
          </p:nvPr>
        </p:nvSpPr>
        <p:spPr>
          <a:xfrm>
            <a:off x="8578246" y="3300525"/>
            <a:ext cx="2170959" cy="2154799"/>
          </a:xfrm>
          <a:prstGeom prst="ellipse">
            <a:avLst/>
          </a:prstGeom>
        </p:spPr>
        <p:style>
          <a:lnRef idx="2">
            <a:schemeClr val="accent3">
              <a:shade val="50000"/>
            </a:schemeClr>
          </a:lnRef>
          <a:fillRef idx="1">
            <a:schemeClr val="accent3"/>
          </a:fillRef>
          <a:effectRef idx="0">
            <a:schemeClr val="accent3"/>
          </a:effectRef>
          <a:fontRef idx="none"/>
        </p:style>
        <p:txBody>
          <a:bodyPr/>
          <a:lstStyle>
            <a:lvl1pPr>
              <a:defRPr>
                <a:solidFill>
                  <a:schemeClr val="bg1"/>
                </a:solidFill>
              </a:defRPr>
            </a:lvl1pPr>
          </a:lstStyle>
          <a:p>
            <a:r>
              <a:rPr lang="de-DE" dirty="0"/>
              <a:t>Foto durch Klicken auf Symbol hinzufügen</a:t>
            </a:r>
          </a:p>
        </p:txBody>
      </p:sp>
      <p:sp>
        <p:nvSpPr>
          <p:cNvPr id="24" name="Textplatzhalter 2"/>
          <p:cNvSpPr>
            <a:spLocks noGrp="1"/>
          </p:cNvSpPr>
          <p:nvPr>
            <p:ph type="body" sz="quarter" idx="44" hasCustomPrompt="1"/>
          </p:nvPr>
        </p:nvSpPr>
        <p:spPr>
          <a:xfrm>
            <a:off x="-2197" y="6195593"/>
            <a:ext cx="12190413" cy="371196"/>
          </a:xfrm>
          <a:solidFill>
            <a:srgbClr val="F2F2F2">
              <a:alpha val="54902"/>
            </a:srgbClr>
          </a:solidFill>
        </p:spPr>
        <p:txBody>
          <a:bodyPr>
            <a:noAutofit/>
          </a:bodyPr>
          <a:lstStyle>
            <a:lvl1pPr algn="ctr">
              <a:defRPr sz="2000" baseline="0">
                <a:solidFill>
                  <a:schemeClr val="tx1"/>
                </a:solidFill>
              </a:defRPr>
            </a:lvl1pPr>
          </a:lstStyle>
          <a:p>
            <a:r>
              <a:rPr lang="de-DE" b="0" dirty="0" err="1"/>
              <a:t>nexwebinare</a:t>
            </a:r>
            <a:r>
              <a:rPr lang="de-DE" b="0" dirty="0"/>
              <a:t> – digital. kostenlos. ortsunabhängig: www.nexwebinare.ch</a:t>
            </a:r>
          </a:p>
        </p:txBody>
      </p:sp>
      <p:pic>
        <p:nvPicPr>
          <p:cNvPr id="22" name="Grafik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27227" y="353638"/>
            <a:ext cx="2349733" cy="237600"/>
          </a:xfrm>
          <a:prstGeom prst="rect">
            <a:avLst/>
          </a:prstGeom>
        </p:spPr>
      </p:pic>
    </p:spTree>
    <p:extLst>
      <p:ext uri="{BB962C8B-B14F-4D97-AF65-F5344CB8AC3E}">
        <p14:creationId xmlns:p14="http://schemas.microsoft.com/office/powerpoint/2010/main" val="2837515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nur Titel">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lvl1pPr>
              <a:defRPr b="1" i="0">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r>
              <a:rPr lang="de-DE" dirty="0"/>
              <a:t>Titelmasterformat durch Klicken bearbeiten</a:t>
            </a:r>
          </a:p>
        </p:txBody>
      </p:sp>
    </p:spTree>
    <p:extLst>
      <p:ext uri="{BB962C8B-B14F-4D97-AF65-F5344CB8AC3E}">
        <p14:creationId xmlns:p14="http://schemas.microsoft.com/office/powerpoint/2010/main" val="4147382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Grafik 7"/>
          <p:cNvPicPr>
            <a:picLocks noChangeAspect="1"/>
          </p:cNvPicPr>
          <p:nvPr userDrawn="1"/>
        </p:nvPicPr>
        <p:blipFill>
          <a:blip r:embed="rId29">
            <a:extLst>
              <a:ext uri="{28A0092B-C50C-407E-A947-70E740481C1C}">
                <a14:useLocalDpi xmlns:a14="http://schemas.microsoft.com/office/drawing/2010/main"/>
              </a:ext>
            </a:extLst>
          </a:blip>
          <a:stretch>
            <a:fillRect/>
          </a:stretch>
        </p:blipFill>
        <p:spPr>
          <a:xfrm>
            <a:off x="0" y="4620574"/>
            <a:ext cx="1889924" cy="2237426"/>
          </a:xfrm>
          <a:prstGeom prst="rect">
            <a:avLst/>
          </a:prstGeom>
        </p:spPr>
      </p:pic>
      <p:sp>
        <p:nvSpPr>
          <p:cNvPr id="6" name="Foliennummernplatzhalter 5"/>
          <p:cNvSpPr>
            <a:spLocks noGrp="1"/>
          </p:cNvSpPr>
          <p:nvPr>
            <p:ph type="sldNum" sz="quarter" idx="4"/>
          </p:nvPr>
        </p:nvSpPr>
        <p:spPr bwMode="gray">
          <a:xfrm>
            <a:off x="11337938" y="6657484"/>
            <a:ext cx="201446" cy="115561"/>
          </a:xfrm>
          <a:prstGeom prst="rect">
            <a:avLst/>
          </a:prstGeom>
        </p:spPr>
        <p:txBody>
          <a:bodyPr vert="horz" lIns="0" tIns="0" rIns="0" bIns="0" rtlCol="0" anchor="b">
            <a:noAutofit/>
          </a:bodyPr>
          <a:lstStyle>
            <a:lvl1pPr algn="r">
              <a:defRPr sz="800" b="0" i="0">
                <a:solidFill>
                  <a:schemeClr val="tx1"/>
                </a:solidFill>
                <a:latin typeface="HelveticaNeue LT 55 Roman" panose="020B0604020202020204" pitchFamily="34" charset="0"/>
              </a:defRPr>
            </a:lvl1pPr>
            <a:lvl2pPr marL="0" indent="0" algn="r">
              <a:defRPr sz="800">
                <a:solidFill>
                  <a:schemeClr val="tx1"/>
                </a:solidFill>
              </a:defRPr>
            </a:lvl2pPr>
            <a:lvl3pPr marL="0" indent="0" algn="r">
              <a:defRPr sz="800">
                <a:solidFill>
                  <a:schemeClr val="tx1"/>
                </a:solidFill>
              </a:defRPr>
            </a:lvl3pPr>
            <a:lvl4pPr marL="0" indent="0" algn="r">
              <a:defRPr sz="800">
                <a:solidFill>
                  <a:schemeClr val="tx1"/>
                </a:solidFill>
              </a:defRPr>
            </a:lvl4pPr>
            <a:lvl5pPr marL="0" indent="0" algn="r">
              <a:defRPr sz="800">
                <a:solidFill>
                  <a:schemeClr val="tx1"/>
                </a:solidFill>
              </a:defRPr>
            </a:lvl5pPr>
            <a:lvl6pPr marL="0" indent="0" algn="r">
              <a:defRPr sz="800">
                <a:solidFill>
                  <a:schemeClr val="tx1"/>
                </a:solidFill>
              </a:defRPr>
            </a:lvl6pPr>
            <a:lvl7pPr marL="0" indent="0" algn="r">
              <a:defRPr sz="800"/>
            </a:lvl7pPr>
            <a:lvl8pPr marL="0" indent="0" algn="r">
              <a:defRPr sz="800"/>
            </a:lvl8pPr>
            <a:lvl9pPr marL="0" indent="0" algn="r">
              <a:defRPr sz="800">
                <a:solidFill>
                  <a:schemeClr val="tx1"/>
                </a:solidFill>
              </a:defRPr>
            </a:lvl9pPr>
          </a:lstStyle>
          <a:p>
            <a:fld id="{DB93E0DE-DE9E-43E9-A4D3-85B06637B40C}" type="slidenum">
              <a:rPr lang="de-DE" smtClean="0"/>
              <a:pPr/>
              <a:t>‹Nr.›</a:t>
            </a:fld>
            <a:endParaRPr lang="de-DE" dirty="0"/>
          </a:p>
        </p:txBody>
      </p:sp>
      <p:sp>
        <p:nvSpPr>
          <p:cNvPr id="7" name="Textfeld 6"/>
          <p:cNvSpPr txBox="1"/>
          <p:nvPr userDrawn="1"/>
        </p:nvSpPr>
        <p:spPr bwMode="gray">
          <a:xfrm>
            <a:off x="389299" y="1822532"/>
            <a:ext cx="65" cy="184666"/>
          </a:xfrm>
          <a:prstGeom prst="rect">
            <a:avLst/>
          </a:prstGeom>
          <a:noFill/>
        </p:spPr>
        <p:txBody>
          <a:bodyPr wrap="none" lIns="0" tIns="0" rIns="0" bIns="0" rtlCol="0">
            <a:spAutoFit/>
          </a:bodyPr>
          <a:lstStyle/>
          <a:p>
            <a:endParaRPr lang="de-DE" sz="1200" dirty="0"/>
          </a:p>
        </p:txBody>
      </p:sp>
      <p:sp>
        <p:nvSpPr>
          <p:cNvPr id="12" name="Textplatzhalter 11"/>
          <p:cNvSpPr>
            <a:spLocks noGrp="1"/>
          </p:cNvSpPr>
          <p:nvPr>
            <p:ph type="body" idx="1"/>
          </p:nvPr>
        </p:nvSpPr>
        <p:spPr>
          <a:xfrm>
            <a:off x="702000" y="1821600"/>
            <a:ext cx="10821600" cy="4546800"/>
          </a:xfrm>
          <a:prstGeom prst="rect">
            <a:avLst/>
          </a:prstGeom>
        </p:spPr>
        <p:txBody>
          <a:bodyPr vert="horz" lIns="91440" tIns="45720" rIns="91440" bIns="45720" rtlCol="0">
            <a:normAutofit/>
          </a:bodyPr>
          <a:lstStyle/>
          <a:p>
            <a:pPr lvl="0"/>
            <a:r>
              <a:rPr lang="de-DE" dirty="0"/>
              <a:t>Formatvorlagen des Textmasters bearbeiten</a:t>
            </a:r>
          </a:p>
        </p:txBody>
      </p:sp>
      <p:pic>
        <p:nvPicPr>
          <p:cNvPr id="13" name="Grafik 12"/>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9112275" y="353638"/>
            <a:ext cx="2379638" cy="237600"/>
          </a:xfrm>
          <a:prstGeom prst="rect">
            <a:avLst/>
          </a:prstGeom>
        </p:spPr>
      </p:pic>
    </p:spTree>
    <p:extLst>
      <p:ext uri="{BB962C8B-B14F-4D97-AF65-F5344CB8AC3E}">
        <p14:creationId xmlns:p14="http://schemas.microsoft.com/office/powerpoint/2010/main" val="2285385421"/>
      </p:ext>
    </p:extLst>
  </p:cSld>
  <p:clrMap bg1="lt1" tx1="dk1" bg2="lt2" tx2="dk2" accent1="accent1" accent2="accent2" accent3="accent3" accent4="accent4" accent5="accent5" accent6="accent6" hlink="hlink" folHlink="folHlink"/>
  <p:sldLayoutIdLst>
    <p:sldLayoutId id="2147483734" r:id="rId1"/>
    <p:sldLayoutId id="2147483739" r:id="rId2"/>
    <p:sldLayoutId id="2147483755" r:id="rId3"/>
    <p:sldLayoutId id="2147483764" r:id="rId4"/>
    <p:sldLayoutId id="2147483763" r:id="rId5"/>
    <p:sldLayoutId id="2147483767" r:id="rId6"/>
    <p:sldLayoutId id="2147483740" r:id="rId7"/>
    <p:sldLayoutId id="2147483760" r:id="rId8"/>
    <p:sldLayoutId id="2147483759" r:id="rId9"/>
    <p:sldLayoutId id="2147483761" r:id="rId10"/>
    <p:sldLayoutId id="2147483736" r:id="rId11"/>
    <p:sldLayoutId id="2147483737" r:id="rId12"/>
    <p:sldLayoutId id="2147483758" r:id="rId13"/>
    <p:sldLayoutId id="2147483738" r:id="rId14"/>
    <p:sldLayoutId id="2147483756" r:id="rId15"/>
    <p:sldLayoutId id="2147483757" r:id="rId16"/>
    <p:sldLayoutId id="2147483745" r:id="rId17"/>
    <p:sldLayoutId id="2147483752" r:id="rId18"/>
    <p:sldLayoutId id="2147483746" r:id="rId19"/>
    <p:sldLayoutId id="2147483762" r:id="rId20"/>
    <p:sldLayoutId id="2147483747" r:id="rId21"/>
    <p:sldLayoutId id="2147483748" r:id="rId22"/>
    <p:sldLayoutId id="2147483751" r:id="rId23"/>
    <p:sldLayoutId id="2147483750" r:id="rId24"/>
    <p:sldLayoutId id="2147483765" r:id="rId25"/>
    <p:sldLayoutId id="2147483766" r:id="rId26"/>
    <p:sldLayoutId id="2147483773" r:id="rId2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100000"/>
        </a:lnSpc>
        <a:spcBef>
          <a:spcPct val="0"/>
        </a:spcBef>
        <a:buNone/>
        <a:defRPr sz="3200" b="1" i="0" kern="120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p:titleStyle>
    <p:bodyStyle>
      <a:lvl1pPr marL="0" indent="0" algn="l" defTabSz="914400" rtl="0" eaLnBrk="1" latinLnBrk="0" hangingPunct="1">
        <a:spcBef>
          <a:spcPts val="0"/>
        </a:spcBef>
        <a:spcAft>
          <a:spcPts val="600"/>
        </a:spcAft>
        <a:buFontTx/>
        <a:buNone/>
        <a:defRPr sz="1800" b="0" i="0" kern="120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vl2pPr marL="0" indent="0" algn="l" defTabSz="914400" rtl="0" eaLnBrk="1" latinLnBrk="0" hangingPunct="1">
        <a:spcBef>
          <a:spcPts val="0"/>
        </a:spcBef>
        <a:spcAft>
          <a:spcPts val="600"/>
        </a:spcAft>
        <a:buFontTx/>
        <a:buNone/>
        <a:defRPr sz="1400" b="0" i="0" kern="120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2pPr>
      <a:lvl3pPr marL="271463" indent="-271463" algn="l" defTabSz="914400" rtl="0" eaLnBrk="1" latinLnBrk="0" hangingPunct="1">
        <a:spcBef>
          <a:spcPts val="0"/>
        </a:spcBef>
        <a:spcAft>
          <a:spcPts val="600"/>
        </a:spcAft>
        <a:buClr>
          <a:schemeClr val="accent5"/>
        </a:buClr>
        <a:buFont typeface="Helvetica 55 Roman" pitchFamily="34" charset="0"/>
        <a:buChar char="+"/>
        <a:defRPr sz="1800" b="0" i="0" kern="120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3pPr>
      <a:lvl4pPr marL="271463" indent="-271463" algn="l" defTabSz="914400" rtl="0" eaLnBrk="1" latinLnBrk="0" hangingPunct="1">
        <a:spcBef>
          <a:spcPts val="0"/>
        </a:spcBef>
        <a:spcAft>
          <a:spcPts val="600"/>
        </a:spcAft>
        <a:buClr>
          <a:schemeClr val="accent5"/>
        </a:buClr>
        <a:buFont typeface="Helvetica 55 Roman" pitchFamily="34" charset="0"/>
        <a:buChar char="+"/>
        <a:defRPr sz="1800" b="0" i="0" kern="120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4pPr>
      <a:lvl5pPr marL="271463" indent="-271463" algn="l" defTabSz="914400" rtl="0" eaLnBrk="1" latinLnBrk="0" hangingPunct="1">
        <a:spcBef>
          <a:spcPts val="0"/>
        </a:spcBef>
        <a:spcAft>
          <a:spcPts val="600"/>
        </a:spcAft>
        <a:buClr>
          <a:schemeClr val="accent5"/>
        </a:buClr>
        <a:buFont typeface="Helvetica 55 Roman" pitchFamily="34" charset="0"/>
        <a:buChar char="+"/>
        <a:defRPr sz="1800" b="0" i="0" kern="120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5pPr>
      <a:lvl6pPr marL="171450" indent="-171450" algn="l" defTabSz="914400" rtl="0" eaLnBrk="1" latinLnBrk="0" hangingPunct="1">
        <a:spcBef>
          <a:spcPts val="0"/>
        </a:spcBef>
        <a:spcAft>
          <a:spcPts val="600"/>
        </a:spcAft>
        <a:buClr>
          <a:schemeClr val="accent2"/>
        </a:buClr>
        <a:buFont typeface="Helvetica 55 Roman" pitchFamily="34" charset="0"/>
        <a:buChar char="+"/>
        <a:defRPr sz="1000" kern="1200">
          <a:solidFill>
            <a:schemeClr val="tx1"/>
          </a:solidFill>
          <a:latin typeface="+mn-lt"/>
          <a:ea typeface="+mn-ea"/>
          <a:cs typeface="+mn-cs"/>
        </a:defRPr>
      </a:lvl6pPr>
      <a:lvl7pPr marL="171450" indent="-171450" algn="l" defTabSz="914400" rtl="0" eaLnBrk="1" latinLnBrk="0" hangingPunct="1">
        <a:spcBef>
          <a:spcPts val="0"/>
        </a:spcBef>
        <a:spcAft>
          <a:spcPts val="600"/>
        </a:spcAft>
        <a:buClr>
          <a:schemeClr val="accent2"/>
        </a:buClr>
        <a:buFont typeface="Helvetica 55 Roman" pitchFamily="34" charset="0"/>
        <a:buChar char="+"/>
        <a:defRPr sz="1000" kern="1200">
          <a:solidFill>
            <a:schemeClr val="tx1"/>
          </a:solidFill>
          <a:latin typeface="+mn-lt"/>
          <a:ea typeface="+mn-ea"/>
          <a:cs typeface="+mn-cs"/>
        </a:defRPr>
      </a:lvl7pPr>
      <a:lvl8pPr marL="171450" indent="-171450" algn="l" defTabSz="914400" rtl="0" eaLnBrk="1" latinLnBrk="0" hangingPunct="1">
        <a:spcBef>
          <a:spcPts val="0"/>
        </a:spcBef>
        <a:spcAft>
          <a:spcPts val="600"/>
        </a:spcAft>
        <a:buClr>
          <a:schemeClr val="accent2"/>
        </a:buClr>
        <a:buFont typeface="Helvetica 55 Roman" pitchFamily="34" charset="0"/>
        <a:buChar char="+"/>
        <a:defRPr sz="1000" kern="1200">
          <a:solidFill>
            <a:schemeClr val="tx1"/>
          </a:solidFill>
          <a:latin typeface="+mn-lt"/>
          <a:ea typeface="+mn-ea"/>
          <a:cs typeface="+mn-cs"/>
        </a:defRPr>
      </a:lvl8pPr>
      <a:lvl9pPr marL="171450" indent="-171450" algn="l" defTabSz="914400" rtl="0" eaLnBrk="1" latinLnBrk="0" hangingPunct="1">
        <a:spcBef>
          <a:spcPts val="0"/>
        </a:spcBef>
        <a:spcAft>
          <a:spcPts val="600"/>
        </a:spcAft>
        <a:buClr>
          <a:schemeClr val="accent2"/>
        </a:buClr>
        <a:buFont typeface="Helvetica 55 Roman" pitchFamily="34" charset="0"/>
        <a:buChar char="+"/>
        <a:defRPr sz="1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5" pos="3929" userDrawn="1">
          <p15:clr>
            <a:srgbClr val="F26B43"/>
          </p15:clr>
        </p15:guide>
        <p15:guide id="6" pos="7241" userDrawn="1">
          <p15:clr>
            <a:srgbClr val="F26B43"/>
          </p15:clr>
        </p15:guide>
        <p15:guide id="8" orient="horz" pos="3975" userDrawn="1">
          <p15:clr>
            <a:srgbClr val="F26B43"/>
          </p15:clr>
        </p15:guide>
        <p15:guide id="9" orient="horz" pos="1146" userDrawn="1">
          <p15:clr>
            <a:srgbClr val="F26B43"/>
          </p15:clr>
        </p15:guide>
        <p15:guide id="10" orient="horz" pos="998" userDrawn="1">
          <p15:clr>
            <a:srgbClr val="F26B43"/>
          </p15:clr>
        </p15:guide>
        <p15:guide id="11" pos="437" userDrawn="1">
          <p15:clr>
            <a:srgbClr val="F26B43"/>
          </p15:clr>
        </p15:guide>
        <p15:guide id="12" pos="374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p:cNvSpPr>
            <a:spLocks noGrp="1"/>
          </p:cNvSpPr>
          <p:nvPr>
            <p:ph type="ctrTitle"/>
          </p:nvPr>
        </p:nvSpPr>
        <p:spPr/>
        <p:txBody>
          <a:bodyPr/>
          <a:lstStyle/>
          <a:p>
            <a:r>
              <a:rPr lang="de-CH" dirty="0"/>
              <a:t>Release 2023.0</a:t>
            </a:r>
            <a:br>
              <a:rPr lang="de-CH" dirty="0"/>
            </a:br>
            <a:endParaRPr lang="de-DE" dirty="0"/>
          </a:p>
        </p:txBody>
      </p:sp>
      <p:sp>
        <p:nvSpPr>
          <p:cNvPr id="13" name="Untertitel 12"/>
          <p:cNvSpPr>
            <a:spLocks noGrp="1"/>
          </p:cNvSpPr>
          <p:nvPr>
            <p:ph type="subTitle" idx="1"/>
          </p:nvPr>
        </p:nvSpPr>
        <p:spPr/>
        <p:txBody>
          <a:bodyPr/>
          <a:lstStyle/>
          <a:p>
            <a:r>
              <a:rPr lang="de-CH" dirty="0"/>
              <a:t>NEXUS / PAT</a:t>
            </a:r>
            <a:r>
              <a:rPr lang="de-CH" baseline="30000" dirty="0"/>
              <a:t>NG</a:t>
            </a:r>
            <a:endParaRPr lang="de-DE" dirty="0"/>
          </a:p>
        </p:txBody>
      </p:sp>
      <p:sp>
        <p:nvSpPr>
          <p:cNvPr id="14" name="Textplatzhalter 13"/>
          <p:cNvSpPr>
            <a:spLocks noGrp="1"/>
          </p:cNvSpPr>
          <p:nvPr>
            <p:ph type="body" sz="quarter" idx="10"/>
          </p:nvPr>
        </p:nvSpPr>
        <p:spPr/>
        <p:txBody>
          <a:bodyPr>
            <a:normAutofit/>
          </a:bodyPr>
          <a:lstStyle/>
          <a:p>
            <a:endParaRPr lang="de-DE" dirty="0"/>
          </a:p>
        </p:txBody>
      </p:sp>
      <p:sp>
        <p:nvSpPr>
          <p:cNvPr id="15" name="Textplatzhalter 14"/>
          <p:cNvSpPr>
            <a:spLocks noGrp="1"/>
          </p:cNvSpPr>
          <p:nvPr>
            <p:ph type="body" sz="quarter" idx="11"/>
          </p:nvPr>
        </p:nvSpPr>
        <p:spPr/>
        <p:txBody>
          <a:bodyPr>
            <a:normAutofit/>
          </a:bodyPr>
          <a:lstStyle/>
          <a:p>
            <a:endParaRPr lang="de-DE" dirty="0"/>
          </a:p>
        </p:txBody>
      </p:sp>
    </p:spTree>
    <p:extLst>
      <p:ext uri="{BB962C8B-B14F-4D97-AF65-F5344CB8AC3E}">
        <p14:creationId xmlns:p14="http://schemas.microsoft.com/office/powerpoint/2010/main" val="727765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platzhalter 8">
            <a:extLst>
              <a:ext uri="{FF2B5EF4-FFF2-40B4-BE49-F238E27FC236}">
                <a16:creationId xmlns:a16="http://schemas.microsoft.com/office/drawing/2014/main" id="{07AFDA65-D7BA-4AB7-91C9-1D6E76608206}"/>
              </a:ext>
            </a:extLst>
          </p:cNvPr>
          <p:cNvPicPr>
            <a:picLocks noGrp="1" noChangeAspect="1"/>
          </p:cNvPicPr>
          <p:nvPr>
            <p:ph type="pic" sz="quarter" idx="11"/>
          </p:nvPr>
        </p:nvPicPr>
        <p:blipFill>
          <a:blip r:embed="rId3" cstate="hqprint">
            <a:extLst>
              <a:ext uri="{28A0092B-C50C-407E-A947-70E740481C1C}">
                <a14:useLocalDpi xmlns:a14="http://schemas.microsoft.com/office/drawing/2010/main" val="0"/>
              </a:ext>
            </a:extLst>
          </a:blip>
          <a:srcRect t="5002" b="5002"/>
          <a:stretch>
            <a:fillRect/>
          </a:stretch>
        </p:blipFill>
        <p:spPr/>
      </p:pic>
      <p:sp>
        <p:nvSpPr>
          <p:cNvPr id="6" name="Titel 5"/>
          <p:cNvSpPr>
            <a:spLocks noGrp="1"/>
          </p:cNvSpPr>
          <p:nvPr>
            <p:ph type="title"/>
          </p:nvPr>
        </p:nvSpPr>
        <p:spPr>
          <a:xfrm>
            <a:off x="3318674" y="4443398"/>
            <a:ext cx="5553064" cy="1865327"/>
          </a:xfrm>
        </p:spPr>
        <p:txBody>
          <a:bodyPr/>
          <a:lstStyle/>
          <a:p>
            <a:r>
              <a:rPr lang="de-CH" dirty="0"/>
              <a:t>Neuerungen NEXUS / PAT</a:t>
            </a:r>
            <a:r>
              <a:rPr lang="de-CH" baseline="30000" dirty="0"/>
              <a:t>NG</a:t>
            </a:r>
            <a:br>
              <a:rPr lang="de-CH" baseline="30000" dirty="0"/>
            </a:br>
            <a:r>
              <a:rPr lang="de-CH" b="0" dirty="0"/>
              <a:t>Release 2023.0</a:t>
            </a:r>
            <a:endParaRPr lang="de-DE" b="0" dirty="0"/>
          </a:p>
        </p:txBody>
      </p:sp>
      <p:sp>
        <p:nvSpPr>
          <p:cNvPr id="2" name="Foliennummernplatzhalter 1"/>
          <p:cNvSpPr>
            <a:spLocks noGrp="1"/>
          </p:cNvSpPr>
          <p:nvPr>
            <p:ph type="sldNum" sz="quarter" idx="10"/>
          </p:nvPr>
        </p:nvSpPr>
        <p:spPr/>
        <p:txBody>
          <a:bodyPr/>
          <a:lstStyle/>
          <a:p>
            <a:fld id="{DB93E0DE-DE9E-43E9-A4D3-85B06637B40C}" type="slidenum">
              <a:rPr lang="de-DE" smtClean="0"/>
              <a:pPr/>
              <a:t>2</a:t>
            </a:fld>
            <a:endParaRPr lang="de-DE"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27227" y="353638"/>
            <a:ext cx="2349733" cy="237600"/>
          </a:xfrm>
          <a:prstGeom prst="rect">
            <a:avLst/>
          </a:prstGeom>
        </p:spPr>
      </p:pic>
    </p:spTree>
    <p:extLst>
      <p:ext uri="{BB962C8B-B14F-4D97-AF65-F5344CB8AC3E}">
        <p14:creationId xmlns:p14="http://schemas.microsoft.com/office/powerpoint/2010/main" val="3988218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sz="2200" b="1" dirty="0"/>
              <a:t>Korrektur: </a:t>
            </a:r>
            <a:r>
              <a:rPr lang="de-CH" sz="1900" dirty="0"/>
              <a:t>Bei Statistiken mit Statistiktyp '</a:t>
            </a:r>
            <a:r>
              <a:rPr lang="de-CH" sz="1900" dirty="0" err="1"/>
              <a:t>ANQRehabilitation</a:t>
            </a:r>
            <a:r>
              <a:rPr lang="de-CH" sz="1900" dirty="0"/>
              <a:t>' wurden bei Fällen, die geklammert worden sind, keine Diagnosen und Eingriffe ausgegeben, wenn beim Statistikjob das Feld 'Nur DRG-relevante Codes' nicht gesetzt war. Dies wurde behoben.</a:t>
            </a:r>
            <a:endParaRPr lang="de-DE" sz="1900" dirty="0"/>
          </a:p>
        </p:txBody>
      </p:sp>
      <p:sp>
        <p:nvSpPr>
          <p:cNvPr id="12" name="Textplatzhalter 11"/>
          <p:cNvSpPr>
            <a:spLocks noGrp="1"/>
          </p:cNvSpPr>
          <p:nvPr>
            <p:ph type="body" sz="quarter" idx="16"/>
          </p:nvPr>
        </p:nvSpPr>
        <p:spPr>
          <a:xfrm>
            <a:off x="700088" y="1186163"/>
            <a:ext cx="10823575" cy="395288"/>
          </a:xfrm>
        </p:spPr>
        <p:txBody>
          <a:bodyPr/>
          <a:lstStyle/>
          <a:p>
            <a:r>
              <a:rPr lang="de-CH" dirty="0"/>
              <a:t>10886</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3</a:t>
            </a:fld>
            <a:endParaRPr lang="de-DE"/>
          </a:p>
        </p:txBody>
      </p:sp>
    </p:spTree>
    <p:extLst>
      <p:ext uri="{BB962C8B-B14F-4D97-AF65-F5344CB8AC3E}">
        <p14:creationId xmlns:p14="http://schemas.microsoft.com/office/powerpoint/2010/main" val="3318937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sz="2200" b="1" dirty="0"/>
              <a:t>Erweiterung: </a:t>
            </a:r>
            <a:r>
              <a:rPr lang="de-CH" sz="2200" dirty="0"/>
              <a:t>Arbeitslisten können neu, neben Fall- und Patientenebene, auch auf Personenebene erstellt werden.</a:t>
            </a:r>
            <a:endParaRPr lang="de-DE" sz="1900" dirty="0"/>
          </a:p>
        </p:txBody>
      </p:sp>
      <p:sp>
        <p:nvSpPr>
          <p:cNvPr id="12" name="Textplatzhalter 11"/>
          <p:cNvSpPr>
            <a:spLocks noGrp="1"/>
          </p:cNvSpPr>
          <p:nvPr>
            <p:ph type="body" sz="quarter" idx="16"/>
          </p:nvPr>
        </p:nvSpPr>
        <p:spPr>
          <a:xfrm>
            <a:off x="700088" y="1186163"/>
            <a:ext cx="10823575" cy="395288"/>
          </a:xfrm>
        </p:spPr>
        <p:txBody>
          <a:bodyPr/>
          <a:lstStyle/>
          <a:p>
            <a:r>
              <a:rPr lang="de-CH" dirty="0"/>
              <a:t>10882</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4</a:t>
            </a:fld>
            <a:endParaRPr lang="de-DE"/>
          </a:p>
        </p:txBody>
      </p:sp>
    </p:spTree>
    <p:extLst>
      <p:ext uri="{BB962C8B-B14F-4D97-AF65-F5344CB8AC3E}">
        <p14:creationId xmlns:p14="http://schemas.microsoft.com/office/powerpoint/2010/main" val="1743337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sz="2200" b="1" dirty="0"/>
              <a:t>Erweiterung: </a:t>
            </a:r>
            <a:r>
              <a:rPr lang="de-CH" sz="1900" dirty="0"/>
              <a:t>Über die neue Entscheidungstafel '</a:t>
            </a:r>
            <a:r>
              <a:rPr lang="de-CH" sz="1900" dirty="0" err="1"/>
              <a:t>ETRechnung</a:t>
            </a:r>
            <a:r>
              <a:rPr lang="de-CH" sz="1900" dirty="0"/>
              <a:t>' kann für eine Rechnung das Zahlungsziel übersteuert werden. </a:t>
            </a:r>
          </a:p>
          <a:p>
            <a:r>
              <a:rPr lang="de-CH" sz="2200" b="1" dirty="0"/>
              <a:t>Konfiguration: </a:t>
            </a:r>
            <a:r>
              <a:rPr lang="de-CH" sz="1900" dirty="0"/>
              <a:t>Die Masken '</a:t>
            </a:r>
            <a:r>
              <a:rPr lang="de-CH" sz="1900" dirty="0" err="1"/>
              <a:t>etrechnungsearch</a:t>
            </a:r>
            <a:r>
              <a:rPr lang="de-CH" sz="1900" dirty="0"/>
              <a:t>' (Suche ET Rechnung) und '</a:t>
            </a:r>
            <a:r>
              <a:rPr lang="de-CH" sz="1900" dirty="0" err="1"/>
              <a:t>etrechnung</a:t>
            </a:r>
            <a:r>
              <a:rPr lang="de-CH" sz="1900" dirty="0"/>
              <a:t>' (ET Rechnung) werden in der Nexus-Konfiguration automatisch konfiguriert und auf alle Spitalkonfigurationen vererbt. Bei Bedarf Konfiguration der Felder</a:t>
            </a:r>
          </a:p>
          <a:p>
            <a:pPr lvl="2"/>
            <a:r>
              <a:rPr lang="de-CH" sz="1400" b="1" dirty="0" err="1"/>
              <a:t>ZahlungsZielID</a:t>
            </a:r>
            <a:endParaRPr lang="de-CH" sz="1400" b="1" dirty="0"/>
          </a:p>
          <a:p>
            <a:pPr lvl="2"/>
            <a:r>
              <a:rPr lang="de-CH" sz="1400" b="1" dirty="0" err="1"/>
              <a:t>GarantenGruppe</a:t>
            </a:r>
            <a:endParaRPr lang="de-CH" sz="1400" b="1" dirty="0"/>
          </a:p>
          <a:p>
            <a:pPr lvl="2"/>
            <a:r>
              <a:rPr lang="de-CH" sz="1400" b="1" dirty="0" err="1"/>
              <a:t>HauptGarantenGruppe</a:t>
            </a:r>
            <a:r>
              <a:rPr lang="de-CH" sz="1400" b="1" dirty="0"/>
              <a:t> </a:t>
            </a:r>
          </a:p>
          <a:p>
            <a:pPr lvl="2"/>
            <a:endParaRPr lang="de-CH" sz="1400" b="1" dirty="0"/>
          </a:p>
          <a:p>
            <a:pPr marL="514350" lvl="1" indent="0">
              <a:buNone/>
            </a:pPr>
            <a:r>
              <a:rPr lang="de-CH" sz="1900" dirty="0"/>
              <a:t>in der Kontobewegung ergänzen.</a:t>
            </a:r>
          </a:p>
        </p:txBody>
      </p:sp>
      <p:sp>
        <p:nvSpPr>
          <p:cNvPr id="12" name="Textplatzhalter 11"/>
          <p:cNvSpPr>
            <a:spLocks noGrp="1"/>
          </p:cNvSpPr>
          <p:nvPr>
            <p:ph type="body" sz="quarter" idx="16"/>
          </p:nvPr>
        </p:nvSpPr>
        <p:spPr>
          <a:xfrm>
            <a:off x="700088" y="1186163"/>
            <a:ext cx="10823575" cy="395288"/>
          </a:xfrm>
        </p:spPr>
        <p:txBody>
          <a:bodyPr/>
          <a:lstStyle/>
          <a:p>
            <a:r>
              <a:rPr lang="de-CH" dirty="0"/>
              <a:t>10923</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5</a:t>
            </a:fld>
            <a:endParaRPr lang="de-DE"/>
          </a:p>
        </p:txBody>
      </p:sp>
    </p:spTree>
    <p:extLst>
      <p:ext uri="{BB962C8B-B14F-4D97-AF65-F5344CB8AC3E}">
        <p14:creationId xmlns:p14="http://schemas.microsoft.com/office/powerpoint/2010/main" val="123109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sz="2200" b="1" dirty="0"/>
              <a:t>Erweiterung: </a:t>
            </a:r>
            <a:r>
              <a:rPr lang="de-CH" sz="2200" dirty="0"/>
              <a:t>Aus den Rechnungsrückweisungen wird jetzt auch die Typ-Information (</a:t>
            </a:r>
            <a:r>
              <a:rPr lang="de-CH" sz="2200" dirty="0" err="1"/>
              <a:t>xml</a:t>
            </a:r>
            <a:r>
              <a:rPr lang="de-CH" sz="2200" dirty="0"/>
              <a:t>: type) ausgelesen. Diese wird im Feld 'Typ' angezeigt. Sie kann den '</a:t>
            </a:r>
            <a:r>
              <a:rPr lang="de-CH" sz="2200" dirty="0" err="1"/>
              <a:t>invoice</a:t>
            </a:r>
            <a:r>
              <a:rPr lang="de-CH" sz="2200" dirty="0"/>
              <a:t>' oder '</a:t>
            </a:r>
            <a:r>
              <a:rPr lang="de-CH" sz="2200" dirty="0" err="1"/>
              <a:t>reminder</a:t>
            </a:r>
            <a:r>
              <a:rPr lang="de-CH" sz="2200" dirty="0"/>
              <a:t>' beinhalten und beschreibt, ob eine Rechnung (</a:t>
            </a:r>
            <a:r>
              <a:rPr lang="de-CH" sz="2200" dirty="0" err="1"/>
              <a:t>xml</a:t>
            </a:r>
            <a:r>
              <a:rPr lang="de-CH" sz="2200" dirty="0"/>
              <a:t>: </a:t>
            </a:r>
            <a:r>
              <a:rPr lang="de-CH" sz="2200" dirty="0" err="1"/>
              <a:t>invoice</a:t>
            </a:r>
            <a:r>
              <a:rPr lang="de-CH" sz="2200" dirty="0"/>
              <a:t>) oder </a:t>
            </a:r>
            <a:r>
              <a:rPr lang="de-CH" sz="2200" dirty="0" err="1"/>
              <a:t>eMahnung</a:t>
            </a:r>
            <a:r>
              <a:rPr lang="de-CH" sz="2200" dirty="0"/>
              <a:t> (</a:t>
            </a:r>
            <a:r>
              <a:rPr lang="de-CH" sz="2200" dirty="0" err="1"/>
              <a:t>xml</a:t>
            </a:r>
            <a:r>
              <a:rPr lang="de-CH" sz="2200" dirty="0"/>
              <a:t>: </a:t>
            </a:r>
            <a:r>
              <a:rPr lang="de-CH" sz="2200" dirty="0" err="1"/>
              <a:t>reminder</a:t>
            </a:r>
            <a:r>
              <a:rPr lang="de-CH" sz="2200" dirty="0"/>
              <a:t>) zurückgewiesen worden ist.</a:t>
            </a:r>
          </a:p>
          <a:p>
            <a:r>
              <a:rPr lang="de-CH" sz="2200" dirty="0"/>
              <a:t>In der 'Suche Rechnungsrückweisung' kann jetzt nach der Typ-Information gesucht werden. Dazu müssen im Suchparameter Feld nicht alle Buchstaben eingegeben werden. Es ist auch nicht relevant, ob mit Gross- oder Kleinbuchstaben gesucht wird.    </a:t>
            </a:r>
          </a:p>
          <a:p>
            <a:pPr marL="0" indent="0">
              <a:buNone/>
            </a:pPr>
            <a:endParaRPr lang="de-CH" sz="2200" b="1" dirty="0"/>
          </a:p>
        </p:txBody>
      </p:sp>
      <p:sp>
        <p:nvSpPr>
          <p:cNvPr id="12" name="Textplatzhalter 11"/>
          <p:cNvSpPr>
            <a:spLocks noGrp="1"/>
          </p:cNvSpPr>
          <p:nvPr>
            <p:ph type="body" sz="quarter" idx="16"/>
          </p:nvPr>
        </p:nvSpPr>
        <p:spPr>
          <a:xfrm>
            <a:off x="700088" y="1186163"/>
            <a:ext cx="10823575" cy="395288"/>
          </a:xfrm>
        </p:spPr>
        <p:txBody>
          <a:bodyPr/>
          <a:lstStyle/>
          <a:p>
            <a:r>
              <a:rPr lang="de-CH" dirty="0"/>
              <a:t>10953</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6</a:t>
            </a:fld>
            <a:endParaRPr lang="de-DE"/>
          </a:p>
        </p:txBody>
      </p:sp>
    </p:spTree>
    <p:extLst>
      <p:ext uri="{BB962C8B-B14F-4D97-AF65-F5344CB8AC3E}">
        <p14:creationId xmlns:p14="http://schemas.microsoft.com/office/powerpoint/2010/main" val="3268038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sz="2200" b="1" dirty="0"/>
              <a:t>Erweiterung: </a:t>
            </a:r>
            <a:r>
              <a:rPr lang="de-CH" sz="1900" dirty="0"/>
              <a:t>Beim Start des Konfigurationseditors oder des Mini-Konfigurationseditors wird neu geprüft, ob die Konfiguration neu geladen werden muss und falls dies so ist, wird die Konfiguration neu geladen. So kann ggf. verhindert werden, dass beim Schliessen des entsprechenden Konfigurationseditors Anpassungen an der Konfiguration nicht gespeichert werden können.</a:t>
            </a:r>
            <a:endParaRPr lang="de-DE" sz="1900" dirty="0"/>
          </a:p>
        </p:txBody>
      </p:sp>
      <p:sp>
        <p:nvSpPr>
          <p:cNvPr id="12" name="Textplatzhalter 11"/>
          <p:cNvSpPr>
            <a:spLocks noGrp="1"/>
          </p:cNvSpPr>
          <p:nvPr>
            <p:ph type="body" sz="quarter" idx="16"/>
          </p:nvPr>
        </p:nvSpPr>
        <p:spPr>
          <a:xfrm>
            <a:off x="700088" y="1186163"/>
            <a:ext cx="10823575" cy="395288"/>
          </a:xfrm>
        </p:spPr>
        <p:txBody>
          <a:bodyPr/>
          <a:lstStyle/>
          <a:p>
            <a:r>
              <a:rPr lang="de-CH" dirty="0"/>
              <a:t>6775</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7</a:t>
            </a:fld>
            <a:endParaRPr lang="de-DE"/>
          </a:p>
        </p:txBody>
      </p:sp>
    </p:spTree>
    <p:extLst>
      <p:ext uri="{BB962C8B-B14F-4D97-AF65-F5344CB8AC3E}">
        <p14:creationId xmlns:p14="http://schemas.microsoft.com/office/powerpoint/2010/main" val="116358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sz="2200" b="1" dirty="0"/>
              <a:t>Erweiterung: </a:t>
            </a:r>
            <a:r>
              <a:rPr lang="de-CH" sz="2200" dirty="0"/>
              <a:t>Die Maske 'Honorarjob' wurde erweitert um ein Grid mit den Honorarverbuchungen, damit allenfalls aufgetretene Verbuchungsfehler in der Applikation angeschaut werden können.</a:t>
            </a:r>
          </a:p>
          <a:p>
            <a:pPr marL="0" indent="0">
              <a:buNone/>
            </a:pPr>
            <a:endParaRPr lang="de-DE" sz="1900" dirty="0"/>
          </a:p>
        </p:txBody>
      </p:sp>
      <p:sp>
        <p:nvSpPr>
          <p:cNvPr id="12" name="Textplatzhalter 11"/>
          <p:cNvSpPr>
            <a:spLocks noGrp="1"/>
          </p:cNvSpPr>
          <p:nvPr>
            <p:ph type="body" sz="quarter" idx="16"/>
          </p:nvPr>
        </p:nvSpPr>
        <p:spPr>
          <a:xfrm>
            <a:off x="700088" y="1186163"/>
            <a:ext cx="10823575" cy="395288"/>
          </a:xfrm>
        </p:spPr>
        <p:txBody>
          <a:bodyPr/>
          <a:lstStyle/>
          <a:p>
            <a:r>
              <a:rPr lang="de-CH" dirty="0"/>
              <a:t>8523</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8</a:t>
            </a:fld>
            <a:endParaRPr lang="de-DE"/>
          </a:p>
        </p:txBody>
      </p:sp>
    </p:spTree>
    <p:extLst>
      <p:ext uri="{BB962C8B-B14F-4D97-AF65-F5344CB8AC3E}">
        <p14:creationId xmlns:p14="http://schemas.microsoft.com/office/powerpoint/2010/main" val="3267332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sz="2200" b="1" dirty="0"/>
              <a:t>Erweiterung: </a:t>
            </a:r>
            <a:r>
              <a:rPr lang="de-CH" sz="1900" dirty="0"/>
              <a:t>Im Fall gibt es ein neues Feld 'Bemerkung Rechnung'. Dieses Feld kann über den Platzhalter '#</a:t>
            </a:r>
            <a:r>
              <a:rPr lang="de-CH" sz="1900" dirty="0" err="1"/>
              <a:t>BemerkungRechnung</a:t>
            </a:r>
            <a:r>
              <a:rPr lang="de-CH" sz="1900" dirty="0"/>
              <a:t>' als Bemerkungsfeld für die Fakturen verwendet werden.</a:t>
            </a:r>
          </a:p>
          <a:p>
            <a:r>
              <a:rPr lang="de-CH" sz="2200" b="1" dirty="0"/>
              <a:t>Programm-Settings: </a:t>
            </a:r>
            <a:r>
              <a:rPr lang="de-CH" sz="1900" dirty="0" err="1"/>
              <a:t>XMLRemarkAmbulant</a:t>
            </a:r>
            <a:r>
              <a:rPr lang="de-CH" sz="1900" dirty="0"/>
              <a:t>, </a:t>
            </a:r>
            <a:r>
              <a:rPr lang="de-CH" sz="1900" dirty="0" err="1"/>
              <a:t>XMLRemarkStationaer</a:t>
            </a:r>
            <a:r>
              <a:rPr lang="de-CH" sz="1900" dirty="0"/>
              <a:t>, </a:t>
            </a:r>
            <a:r>
              <a:rPr lang="de-CH" sz="1900" dirty="0" err="1"/>
              <a:t>XMLRemarkExtern</a:t>
            </a:r>
            <a:r>
              <a:rPr lang="de-CH" sz="1900" dirty="0"/>
              <a:t> (Reiter '</a:t>
            </a:r>
            <a:r>
              <a:rPr lang="de-CH" sz="1900" dirty="0" err="1"/>
              <a:t>EFaktur</a:t>
            </a:r>
            <a:r>
              <a:rPr lang="de-CH" sz="1900" dirty="0"/>
              <a:t>/Rechnungsversand').</a:t>
            </a:r>
            <a:endParaRPr lang="de-DE" sz="1900" dirty="0"/>
          </a:p>
        </p:txBody>
      </p:sp>
      <p:sp>
        <p:nvSpPr>
          <p:cNvPr id="12" name="Textplatzhalter 11"/>
          <p:cNvSpPr>
            <a:spLocks noGrp="1"/>
          </p:cNvSpPr>
          <p:nvPr>
            <p:ph type="body" sz="quarter" idx="16"/>
          </p:nvPr>
        </p:nvSpPr>
        <p:spPr>
          <a:xfrm>
            <a:off x="700088" y="1186163"/>
            <a:ext cx="10823575" cy="395288"/>
          </a:xfrm>
        </p:spPr>
        <p:txBody>
          <a:bodyPr/>
          <a:lstStyle/>
          <a:p>
            <a:r>
              <a:rPr lang="de-CH" dirty="0"/>
              <a:t>11008</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9</a:t>
            </a:fld>
            <a:endParaRPr lang="de-DE"/>
          </a:p>
        </p:txBody>
      </p:sp>
    </p:spTree>
    <p:extLst>
      <p:ext uri="{BB962C8B-B14F-4D97-AF65-F5344CB8AC3E}">
        <p14:creationId xmlns:p14="http://schemas.microsoft.com/office/powerpoint/2010/main" val="1707572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sz="2200" b="1" dirty="0"/>
              <a:t>Erweiterung: </a:t>
            </a:r>
            <a:r>
              <a:rPr lang="de-CH" sz="1900" dirty="0"/>
              <a:t>Für die Rechnungen an den Kanton Zürich wird beim </a:t>
            </a:r>
            <a:r>
              <a:rPr lang="de-CH" sz="1900" dirty="0" err="1"/>
              <a:t>Fallpauschalentyp</a:t>
            </a:r>
            <a:r>
              <a:rPr lang="de-CH" sz="1900" dirty="0"/>
              <a:t> </a:t>
            </a:r>
            <a:r>
              <a:rPr lang="de-CH" sz="1900" dirty="0" err="1"/>
              <a:t>STReha</a:t>
            </a:r>
            <a:r>
              <a:rPr lang="de-CH" sz="1900" dirty="0"/>
              <a:t> im XML im Element '</a:t>
            </a:r>
            <a:r>
              <a:rPr lang="de-CH" sz="1900" dirty="0" err="1"/>
              <a:t>invoice:provider</a:t>
            </a:r>
            <a:r>
              <a:rPr lang="de-CH" sz="1900" dirty="0"/>
              <a:t>' das Attribut '</a:t>
            </a:r>
            <a:r>
              <a:rPr lang="de-CH" sz="1900" dirty="0" err="1"/>
              <a:t>specialty</a:t>
            </a:r>
            <a:r>
              <a:rPr lang="de-CH" sz="1900" dirty="0"/>
              <a:t>' mit den Angaben aus dem Fall für den Reha-Bereich abgefüllt. Beim Klammerfall wird immer die Angabe aus dem führenden Fall genutzt.</a:t>
            </a:r>
            <a:endParaRPr lang="de-DE" sz="1900" dirty="0"/>
          </a:p>
        </p:txBody>
      </p:sp>
      <p:sp>
        <p:nvSpPr>
          <p:cNvPr id="12" name="Textplatzhalter 11"/>
          <p:cNvSpPr>
            <a:spLocks noGrp="1"/>
          </p:cNvSpPr>
          <p:nvPr>
            <p:ph type="body" sz="quarter" idx="16"/>
          </p:nvPr>
        </p:nvSpPr>
        <p:spPr>
          <a:xfrm>
            <a:off x="700088" y="1186163"/>
            <a:ext cx="10823575" cy="395288"/>
          </a:xfrm>
        </p:spPr>
        <p:txBody>
          <a:bodyPr/>
          <a:lstStyle/>
          <a:p>
            <a:r>
              <a:rPr lang="de-CH" dirty="0"/>
              <a:t>10972</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10</a:t>
            </a:fld>
            <a:endParaRPr lang="de-DE"/>
          </a:p>
        </p:txBody>
      </p:sp>
    </p:spTree>
    <p:extLst>
      <p:ext uri="{BB962C8B-B14F-4D97-AF65-F5344CB8AC3E}">
        <p14:creationId xmlns:p14="http://schemas.microsoft.com/office/powerpoint/2010/main" val="425381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sz="2200" b="1" dirty="0"/>
              <a:t>Erweiterung: </a:t>
            </a:r>
            <a:r>
              <a:rPr lang="de-CH" sz="2200" dirty="0"/>
              <a:t>Das elektronische Rechnungs-MCD wurde um die Angaben der BfS-Medikamente (</a:t>
            </a:r>
            <a:r>
              <a:rPr lang="de-CH" sz="2200" dirty="0" err="1"/>
              <a:t>Medication</a:t>
            </a:r>
            <a:r>
              <a:rPr lang="de-CH" sz="2200" dirty="0"/>
              <a:t>) ergänzt.</a:t>
            </a:r>
            <a:endParaRPr lang="de-DE" sz="1900" dirty="0"/>
          </a:p>
        </p:txBody>
      </p:sp>
      <p:sp>
        <p:nvSpPr>
          <p:cNvPr id="12" name="Textplatzhalter 11"/>
          <p:cNvSpPr>
            <a:spLocks noGrp="1"/>
          </p:cNvSpPr>
          <p:nvPr>
            <p:ph type="body" sz="quarter" idx="16"/>
          </p:nvPr>
        </p:nvSpPr>
        <p:spPr>
          <a:xfrm>
            <a:off x="700088" y="1186163"/>
            <a:ext cx="10823575" cy="395288"/>
          </a:xfrm>
        </p:spPr>
        <p:txBody>
          <a:bodyPr/>
          <a:lstStyle/>
          <a:p>
            <a:r>
              <a:rPr lang="de-CH" dirty="0"/>
              <a:t>11040</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11</a:t>
            </a:fld>
            <a:endParaRPr lang="de-DE"/>
          </a:p>
        </p:txBody>
      </p:sp>
    </p:spTree>
    <p:extLst>
      <p:ext uri="{BB962C8B-B14F-4D97-AF65-F5344CB8AC3E}">
        <p14:creationId xmlns:p14="http://schemas.microsoft.com/office/powerpoint/2010/main" val="235888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sz="2200" b="1" dirty="0"/>
              <a:t>Erweiterung: </a:t>
            </a:r>
            <a:r>
              <a:rPr lang="de-CH" sz="1900" dirty="0"/>
              <a:t>Neu kann ein zweiter </a:t>
            </a:r>
            <a:r>
              <a:rPr lang="de-CH" sz="1900" dirty="0" err="1"/>
              <a:t>Fakturservice</a:t>
            </a:r>
            <a:r>
              <a:rPr lang="de-CH" sz="1900" dirty="0"/>
              <a:t> auf einem separaten Server eingesetzt werden. Wenn dieser eingerichtet ist, dann kann er mittels dem neuen Programm-Setting '</a:t>
            </a:r>
            <a:r>
              <a:rPr lang="de-CH" sz="1900" dirty="0" err="1"/>
              <a:t>HatZweiterFakturService</a:t>
            </a:r>
            <a:r>
              <a:rPr lang="de-CH" sz="1900" dirty="0"/>
              <a:t>' aktiviert werden. Ist das Programm-Setting aktiv, dann wird Job '0' auf beiden Server parallel verarbeitet. Ansonsten werden alle </a:t>
            </a:r>
            <a:r>
              <a:rPr lang="de-CH" sz="1900" dirty="0" err="1"/>
              <a:t>Fakturajobs</a:t>
            </a:r>
            <a:r>
              <a:rPr lang="de-CH" sz="1900" dirty="0"/>
              <a:t> mit einer geraden Jobnummer auf dem einen und alle mit einer ungeraden Jobnummer auf dem anderen </a:t>
            </a:r>
            <a:r>
              <a:rPr lang="de-CH" sz="1900" dirty="0" err="1"/>
              <a:t>Fakturservice</a:t>
            </a:r>
            <a:r>
              <a:rPr lang="de-CH" sz="1900" dirty="0"/>
              <a:t> ausgeführt.</a:t>
            </a:r>
          </a:p>
        </p:txBody>
      </p:sp>
      <p:sp>
        <p:nvSpPr>
          <p:cNvPr id="12" name="Textplatzhalter 11"/>
          <p:cNvSpPr>
            <a:spLocks noGrp="1"/>
          </p:cNvSpPr>
          <p:nvPr>
            <p:ph type="body" sz="quarter" idx="16"/>
          </p:nvPr>
        </p:nvSpPr>
        <p:spPr>
          <a:xfrm>
            <a:off x="700088" y="1186163"/>
            <a:ext cx="10823575" cy="395288"/>
          </a:xfrm>
        </p:spPr>
        <p:txBody>
          <a:bodyPr/>
          <a:lstStyle/>
          <a:p>
            <a:r>
              <a:rPr lang="de-CH" dirty="0"/>
              <a:t>11061</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12</a:t>
            </a:fld>
            <a:endParaRPr lang="de-DE"/>
          </a:p>
        </p:txBody>
      </p:sp>
    </p:spTree>
    <p:extLst>
      <p:ext uri="{BB962C8B-B14F-4D97-AF65-F5344CB8AC3E}">
        <p14:creationId xmlns:p14="http://schemas.microsoft.com/office/powerpoint/2010/main" val="725893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sz="2200" b="1" dirty="0"/>
              <a:t>Erweiterung: </a:t>
            </a:r>
            <a:r>
              <a:rPr lang="de-CH" sz="1900" dirty="0"/>
              <a:t>Es gibt drei </a:t>
            </a:r>
            <a:r>
              <a:rPr lang="de-CH" sz="1900" dirty="0" err="1"/>
              <a:t>calculated</a:t>
            </a:r>
            <a:r>
              <a:rPr lang="de-CH" sz="1900" dirty="0"/>
              <a:t> Fields für die Erfassung der Eintritts-, Austritts- und Rechnungsdiagnose. Alle drei verwendeten bis jetzt dasselbe Programm-Setting '</a:t>
            </a:r>
            <a:r>
              <a:rPr lang="de-CH" sz="1900" dirty="0" err="1"/>
              <a:t>DiagnoseKatalogEinAustrittsDiagnose</a:t>
            </a:r>
            <a:r>
              <a:rPr lang="de-CH" sz="1900" dirty="0"/>
              <a:t>' und demzufolge mussten alle drei Diagnosen aus demselben Katalog entnommen werden. Neu gibt es drei Programm-Settings, die das bestehende Programm-Setting '</a:t>
            </a:r>
            <a:r>
              <a:rPr lang="de-CH" sz="1900" dirty="0" err="1"/>
              <a:t>DiagnoseKatalogEintrittsDiagnose</a:t>
            </a:r>
            <a:r>
              <a:rPr lang="de-CH" sz="1900" dirty="0"/>
              <a:t>' ersetzen: '</a:t>
            </a:r>
            <a:r>
              <a:rPr lang="de-CH" sz="1900" dirty="0" err="1"/>
              <a:t>DiagnoseKatalogEintrittsDiagnose</a:t>
            </a:r>
            <a:r>
              <a:rPr lang="de-CH" sz="1900" dirty="0"/>
              <a:t>', '</a:t>
            </a:r>
            <a:r>
              <a:rPr lang="de-CH" sz="1900" dirty="0" err="1"/>
              <a:t>DiagnoseKatalogAustrittsDiagnose</a:t>
            </a:r>
            <a:r>
              <a:rPr lang="de-CH" sz="1900" dirty="0"/>
              <a:t>' und '</a:t>
            </a:r>
            <a:r>
              <a:rPr lang="de-CH" sz="1900" dirty="0" err="1"/>
              <a:t>DiagnoseKatalogRechnungsDiagnose</a:t>
            </a:r>
            <a:r>
              <a:rPr lang="de-CH" sz="1900" dirty="0"/>
              <a:t>'. Hiermit kann dann pro Diagnose der Katalog unabhängig bestimmt werden.</a:t>
            </a:r>
          </a:p>
        </p:txBody>
      </p:sp>
      <p:sp>
        <p:nvSpPr>
          <p:cNvPr id="12" name="Textplatzhalter 11"/>
          <p:cNvSpPr>
            <a:spLocks noGrp="1"/>
          </p:cNvSpPr>
          <p:nvPr>
            <p:ph type="body" sz="quarter" idx="16"/>
          </p:nvPr>
        </p:nvSpPr>
        <p:spPr>
          <a:xfrm>
            <a:off x="700088" y="1186163"/>
            <a:ext cx="10823575" cy="395288"/>
          </a:xfrm>
        </p:spPr>
        <p:txBody>
          <a:bodyPr/>
          <a:lstStyle/>
          <a:p>
            <a:r>
              <a:rPr lang="de-CH" dirty="0"/>
              <a:t>11064</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13</a:t>
            </a:fld>
            <a:endParaRPr lang="de-DE"/>
          </a:p>
        </p:txBody>
      </p:sp>
    </p:spTree>
    <p:extLst>
      <p:ext uri="{BB962C8B-B14F-4D97-AF65-F5344CB8AC3E}">
        <p14:creationId xmlns:p14="http://schemas.microsoft.com/office/powerpoint/2010/main" val="195293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sz="2200" b="1" dirty="0"/>
              <a:t>Erweiterung: </a:t>
            </a:r>
            <a:r>
              <a:rPr lang="de-CH" sz="1900" dirty="0"/>
              <a:t>Die </a:t>
            </a:r>
            <a:r>
              <a:rPr lang="de-CH" sz="1900" dirty="0" err="1"/>
              <a:t>Fakturajob</a:t>
            </a:r>
            <a:r>
              <a:rPr lang="de-CH" sz="1900" dirty="0"/>
              <a:t>-Prüfprofile wurden um die beiden Felder '</a:t>
            </a:r>
            <a:r>
              <a:rPr lang="de-CH" sz="1900" dirty="0" err="1"/>
              <a:t>IstMedizinischIndiziert</a:t>
            </a:r>
            <a:r>
              <a:rPr lang="de-CH" sz="1900" dirty="0"/>
              <a:t>' und '</a:t>
            </a:r>
            <a:r>
              <a:rPr lang="de-CH" sz="1900" dirty="0" err="1"/>
              <a:t>IstUnfallDatumLeer</a:t>
            </a:r>
            <a:r>
              <a:rPr lang="de-CH" sz="1900" dirty="0"/>
              <a:t>' erweitert, mit welchen auf '</a:t>
            </a:r>
            <a:r>
              <a:rPr lang="de-CH" sz="1900" dirty="0" err="1"/>
              <a:t>Fall.IstMedizinischIndiziert</a:t>
            </a:r>
            <a:r>
              <a:rPr lang="de-CH" sz="1900" dirty="0"/>
              <a:t>' geprüft werden kann resp. ob '</a:t>
            </a:r>
            <a:r>
              <a:rPr lang="de-CH" sz="1900" dirty="0" err="1"/>
              <a:t>Fall.UnfallDatum</a:t>
            </a:r>
            <a:r>
              <a:rPr lang="de-CH" sz="1900" dirty="0"/>
              <a:t>' erfasst wurde.</a:t>
            </a:r>
          </a:p>
        </p:txBody>
      </p:sp>
      <p:sp>
        <p:nvSpPr>
          <p:cNvPr id="12" name="Textplatzhalter 11"/>
          <p:cNvSpPr>
            <a:spLocks noGrp="1"/>
          </p:cNvSpPr>
          <p:nvPr>
            <p:ph type="body" sz="quarter" idx="16"/>
          </p:nvPr>
        </p:nvSpPr>
        <p:spPr>
          <a:xfrm>
            <a:off x="700088" y="1186163"/>
            <a:ext cx="10823575" cy="395288"/>
          </a:xfrm>
        </p:spPr>
        <p:txBody>
          <a:bodyPr/>
          <a:lstStyle/>
          <a:p>
            <a:r>
              <a:rPr lang="de-CH" dirty="0"/>
              <a:t>10602</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14</a:t>
            </a:fld>
            <a:endParaRPr lang="de-DE"/>
          </a:p>
        </p:txBody>
      </p:sp>
    </p:spTree>
    <p:extLst>
      <p:ext uri="{BB962C8B-B14F-4D97-AF65-F5344CB8AC3E}">
        <p14:creationId xmlns:p14="http://schemas.microsoft.com/office/powerpoint/2010/main" val="1453886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sz="2200" b="1" dirty="0"/>
              <a:t>Erweiterung</a:t>
            </a:r>
            <a:r>
              <a:rPr lang="de-CH" b="1" dirty="0"/>
              <a:t>: </a:t>
            </a:r>
            <a:r>
              <a:rPr lang="de-CH" sz="1900" dirty="0"/>
              <a:t>In den Pendenzen wurde das Feld '</a:t>
            </a:r>
            <a:r>
              <a:rPr lang="de-CH" sz="1900" dirty="0" err="1"/>
              <a:t>HatFallDokument</a:t>
            </a:r>
            <a:r>
              <a:rPr lang="de-CH" sz="1900" dirty="0"/>
              <a:t>' hinzugefügt. Ist einer Pendenz mindestens ein Falldokument zugeordnet, wird dieses Feld als gesetzt angezeigt. Im Reiter '</a:t>
            </a:r>
            <a:r>
              <a:rPr lang="de-CH" sz="1900" dirty="0" err="1"/>
              <a:t>Folgependenzen</a:t>
            </a:r>
            <a:r>
              <a:rPr lang="de-CH" sz="1900" dirty="0"/>
              <a:t>' der Maske 'Pendenz' steht neu im Kontextmenü der neue Menüpunkt 'Dokument(e) öffnen' zur Verfügung. Wird dieser ausgewählt, werden die der Folgependenz zugeordneten Dokumente geöffnet. </a:t>
            </a:r>
          </a:p>
        </p:txBody>
      </p:sp>
      <p:sp>
        <p:nvSpPr>
          <p:cNvPr id="12" name="Textplatzhalter 11"/>
          <p:cNvSpPr>
            <a:spLocks noGrp="1"/>
          </p:cNvSpPr>
          <p:nvPr>
            <p:ph type="body" sz="quarter" idx="16"/>
          </p:nvPr>
        </p:nvSpPr>
        <p:spPr>
          <a:xfrm>
            <a:off x="700088" y="1186163"/>
            <a:ext cx="10823575" cy="395288"/>
          </a:xfrm>
        </p:spPr>
        <p:txBody>
          <a:bodyPr/>
          <a:lstStyle/>
          <a:p>
            <a:r>
              <a:rPr lang="de-CH" dirty="0"/>
              <a:t>10989</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15</a:t>
            </a:fld>
            <a:endParaRPr lang="de-DE"/>
          </a:p>
        </p:txBody>
      </p:sp>
    </p:spTree>
    <p:extLst>
      <p:ext uri="{BB962C8B-B14F-4D97-AF65-F5344CB8AC3E}">
        <p14:creationId xmlns:p14="http://schemas.microsoft.com/office/powerpoint/2010/main" val="45281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sz="2200" b="1" dirty="0"/>
              <a:t>Erweiterung: </a:t>
            </a:r>
            <a:r>
              <a:rPr lang="de-CH" sz="1900" dirty="0"/>
              <a:t>Es wurde ein neuer </a:t>
            </a:r>
            <a:r>
              <a:rPr lang="de-CH" sz="1900" dirty="0" err="1"/>
              <a:t>Batchjob</a:t>
            </a:r>
            <a:r>
              <a:rPr lang="de-CH" sz="1900" dirty="0"/>
              <a:t> '</a:t>
            </a:r>
            <a:r>
              <a:rPr lang="de-CH" sz="1900" dirty="0" err="1"/>
              <a:t>NichtAktiveBenutzerAusschliessen</a:t>
            </a:r>
            <a:r>
              <a:rPr lang="de-CH" sz="1900" dirty="0"/>
              <a:t>' zum Ausschliessen von nicht mehr aktiven Benutzern realisiert. Im Parameter 'Anzahl Tage' kann angegeben werden, um wie viele Tage das letzte Login zurück liegen muss, damit für einen Benutzer die Berechtigungen entfernt werden. Die Anzahl muss mindestens '1' </a:t>
            </a:r>
            <a:r>
              <a:rPr lang="de-CH" sz="1900" dirty="0" err="1"/>
              <a:t>betragen.Die</a:t>
            </a:r>
            <a:r>
              <a:rPr lang="de-CH" sz="1900" dirty="0"/>
              <a:t> selektierten Benutzer mit den zu entfernenden Gruppen und Rollen werden im Log aufgeführt. Wenn der Parameter 'Ist Testmodus' aktiviert ist, werden keine Updates ausgeführt.</a:t>
            </a:r>
            <a:endParaRPr lang="de-DE" sz="1900" dirty="0"/>
          </a:p>
        </p:txBody>
      </p:sp>
      <p:sp>
        <p:nvSpPr>
          <p:cNvPr id="12" name="Textplatzhalter 11"/>
          <p:cNvSpPr>
            <a:spLocks noGrp="1"/>
          </p:cNvSpPr>
          <p:nvPr>
            <p:ph type="body" sz="quarter" idx="16"/>
          </p:nvPr>
        </p:nvSpPr>
        <p:spPr>
          <a:xfrm>
            <a:off x="700088" y="1186163"/>
            <a:ext cx="10823575" cy="395288"/>
          </a:xfrm>
        </p:spPr>
        <p:txBody>
          <a:bodyPr/>
          <a:lstStyle/>
          <a:p>
            <a:r>
              <a:rPr lang="de-CH" dirty="0"/>
              <a:t>10705</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16</a:t>
            </a:fld>
            <a:endParaRPr lang="de-DE"/>
          </a:p>
        </p:txBody>
      </p:sp>
    </p:spTree>
    <p:extLst>
      <p:ext uri="{BB962C8B-B14F-4D97-AF65-F5344CB8AC3E}">
        <p14:creationId xmlns:p14="http://schemas.microsoft.com/office/powerpoint/2010/main" val="3102460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fontScale="85000" lnSpcReduction="20000"/>
          </a:bodyPr>
          <a:lstStyle/>
          <a:p>
            <a:r>
              <a:rPr lang="de-CH" sz="3500" b="1" dirty="0"/>
              <a:t>Erweiterung: </a:t>
            </a:r>
            <a:r>
              <a:rPr lang="de-CH" sz="3000" dirty="0"/>
              <a:t>Vereinfachung Fehleranalyse in der Fakturierung Neu ist es möglich, eine Clientseitige Fakturierung zu starten. Wenn diese aktiv ist, dann kann bei individueller Fakturierung das Tracing der Entscheidungstafeln eingeschaltet werden, um </a:t>
            </a:r>
            <a:r>
              <a:rPr lang="de-CH" sz="3000" dirty="0" err="1"/>
              <a:t>Parametrierungsfehler</a:t>
            </a:r>
            <a:r>
              <a:rPr lang="de-CH" sz="3000" dirty="0"/>
              <a:t> einfacher zu finden. Hierzu gibt es auf der </a:t>
            </a:r>
            <a:r>
              <a:rPr lang="de-CH" sz="3000" dirty="0" err="1"/>
              <a:t>Fakturajob</a:t>
            </a:r>
            <a:r>
              <a:rPr lang="de-CH" sz="3000" dirty="0"/>
              <a:t>-Maske das neue Feld '</a:t>
            </a:r>
            <a:r>
              <a:rPr lang="de-CH" sz="3000" dirty="0" err="1"/>
              <a:t>HatETTracing</a:t>
            </a:r>
            <a:r>
              <a:rPr lang="de-CH" sz="3000" dirty="0"/>
              <a:t>', mit welchem das Tracing für die Entscheidungstafeln aktiviert werden kann. Sobald die Vorfaktur erstellt ist, erscheint ein non-modales Fenster mit den Tracing-Informationen. Die Clientseitige Fakturierung kann über das neue Mitarbeiter-Setting '</a:t>
            </a:r>
            <a:r>
              <a:rPr lang="de-CH" sz="3000" dirty="0" err="1"/>
              <a:t>HatLokaleIndividuelleFakturierung</a:t>
            </a:r>
            <a:r>
              <a:rPr lang="de-CH" sz="3000" dirty="0"/>
              <a:t>' aktiviert werden. Im Programm-Setting '</a:t>
            </a:r>
            <a:r>
              <a:rPr lang="de-CH" sz="3000" dirty="0" err="1"/>
              <a:t>AnzahlJahrenFuerLokaleFakturierung</a:t>
            </a:r>
            <a:r>
              <a:rPr lang="de-CH" sz="3000" dirty="0"/>
              <a:t>' wird angegeben, wie viele Jahre zurück bei der Clientseitigen Fakturierung die Stammdaten für die Fakturierung geladen werden. </a:t>
            </a:r>
          </a:p>
          <a:p>
            <a:endParaRPr lang="de-CH" dirty="0"/>
          </a:p>
        </p:txBody>
      </p:sp>
      <p:sp>
        <p:nvSpPr>
          <p:cNvPr id="12" name="Textplatzhalter 11"/>
          <p:cNvSpPr>
            <a:spLocks noGrp="1"/>
          </p:cNvSpPr>
          <p:nvPr>
            <p:ph type="body" sz="quarter" idx="16"/>
          </p:nvPr>
        </p:nvSpPr>
        <p:spPr>
          <a:xfrm>
            <a:off x="700088" y="1186163"/>
            <a:ext cx="10823575" cy="395288"/>
          </a:xfrm>
        </p:spPr>
        <p:txBody>
          <a:bodyPr/>
          <a:lstStyle/>
          <a:p>
            <a:r>
              <a:rPr lang="de-CH" dirty="0"/>
              <a:t>10890</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17</a:t>
            </a:fld>
            <a:endParaRPr lang="de-DE"/>
          </a:p>
        </p:txBody>
      </p:sp>
    </p:spTree>
    <p:extLst>
      <p:ext uri="{BB962C8B-B14F-4D97-AF65-F5344CB8AC3E}">
        <p14:creationId xmlns:p14="http://schemas.microsoft.com/office/powerpoint/2010/main" val="324448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sz="3200" b="1" dirty="0"/>
              <a:t>Erweiterung</a:t>
            </a:r>
            <a:r>
              <a:rPr lang="de-CH" sz="3600" b="1" dirty="0"/>
              <a:t>: </a:t>
            </a:r>
            <a:r>
              <a:rPr lang="de-CH" sz="3200" dirty="0" err="1"/>
              <a:t>Migel</a:t>
            </a:r>
            <a:r>
              <a:rPr lang="de-CH" sz="3200" dirty="0"/>
              <a:t>-Anpassungen</a:t>
            </a:r>
            <a:endParaRPr lang="de-CH" sz="2000" dirty="0"/>
          </a:p>
          <a:p>
            <a:pPr marL="0" indent="0">
              <a:buNone/>
            </a:pPr>
            <a:r>
              <a:rPr lang="de-CH" dirty="0"/>
              <a:t>	</a:t>
            </a:r>
          </a:p>
        </p:txBody>
      </p:sp>
      <p:sp>
        <p:nvSpPr>
          <p:cNvPr id="12" name="Textplatzhalter 11"/>
          <p:cNvSpPr>
            <a:spLocks noGrp="1"/>
          </p:cNvSpPr>
          <p:nvPr>
            <p:ph type="body" sz="quarter" idx="16"/>
          </p:nvPr>
        </p:nvSpPr>
        <p:spPr>
          <a:xfrm>
            <a:off x="700088" y="1186163"/>
            <a:ext cx="10823575" cy="395288"/>
          </a:xfrm>
        </p:spPr>
        <p:txBody>
          <a:bodyPr/>
          <a:lstStyle/>
          <a:p>
            <a:r>
              <a:rPr lang="de-CH" dirty="0"/>
              <a:t>11067</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18</a:t>
            </a:fld>
            <a:endParaRPr lang="de-DE"/>
          </a:p>
        </p:txBody>
      </p:sp>
    </p:spTree>
    <p:extLst>
      <p:ext uri="{BB962C8B-B14F-4D97-AF65-F5344CB8AC3E}">
        <p14:creationId xmlns:p14="http://schemas.microsoft.com/office/powerpoint/2010/main" val="2449003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b="1" dirty="0"/>
              <a:t>Erweiterung: </a:t>
            </a:r>
            <a:r>
              <a:rPr lang="de-CH" sz="2000" dirty="0"/>
              <a:t>Vereinfachung Testen bei einem Releasewechsel</a:t>
            </a:r>
            <a:r>
              <a:rPr lang="de-CH" sz="2400" dirty="0"/>
              <a:t>. </a:t>
            </a:r>
          </a:p>
        </p:txBody>
      </p:sp>
      <p:sp>
        <p:nvSpPr>
          <p:cNvPr id="12" name="Textplatzhalter 11"/>
          <p:cNvSpPr>
            <a:spLocks noGrp="1"/>
          </p:cNvSpPr>
          <p:nvPr>
            <p:ph type="body" sz="quarter" idx="16"/>
          </p:nvPr>
        </p:nvSpPr>
        <p:spPr>
          <a:xfrm>
            <a:off x="700088" y="1186163"/>
            <a:ext cx="10823575" cy="395288"/>
          </a:xfrm>
        </p:spPr>
        <p:txBody>
          <a:bodyPr/>
          <a:lstStyle/>
          <a:p>
            <a:r>
              <a:rPr lang="de-CH" dirty="0"/>
              <a:t>10889</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19</a:t>
            </a:fld>
            <a:endParaRPr lang="de-DE"/>
          </a:p>
        </p:txBody>
      </p:sp>
    </p:spTree>
    <p:extLst>
      <p:ext uri="{BB962C8B-B14F-4D97-AF65-F5344CB8AC3E}">
        <p14:creationId xmlns:p14="http://schemas.microsoft.com/office/powerpoint/2010/main" val="3266612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a:bodyPr>
          <a:lstStyle/>
          <a:p>
            <a:r>
              <a:rPr lang="de-CH" sz="2200" b="1" dirty="0"/>
              <a:t>Erweiterung: </a:t>
            </a:r>
            <a:r>
              <a:rPr lang="de-CH" sz="1900" dirty="0"/>
              <a:t>Neu gibt es den </a:t>
            </a:r>
            <a:r>
              <a:rPr lang="de-CH" sz="1900" dirty="0" err="1"/>
              <a:t>Hauptfallpauschalentyp</a:t>
            </a:r>
            <a:r>
              <a:rPr lang="de-CH" sz="1900" dirty="0"/>
              <a:t> 'Manuell', mit dem verschiedene </a:t>
            </a:r>
            <a:r>
              <a:rPr lang="de-CH" sz="1900" dirty="0" err="1"/>
              <a:t>Fallpauschalentypen</a:t>
            </a:r>
            <a:r>
              <a:rPr lang="de-CH" sz="1900" dirty="0"/>
              <a:t> als manuelle Fallpauschalen definiert und abgerechnet werden können.</a:t>
            </a:r>
          </a:p>
        </p:txBody>
      </p:sp>
      <p:sp>
        <p:nvSpPr>
          <p:cNvPr id="12" name="Textplatzhalter 11"/>
          <p:cNvSpPr>
            <a:spLocks noGrp="1"/>
          </p:cNvSpPr>
          <p:nvPr>
            <p:ph type="body" sz="quarter" idx="16"/>
          </p:nvPr>
        </p:nvSpPr>
        <p:spPr>
          <a:xfrm>
            <a:off x="700088" y="1186163"/>
            <a:ext cx="10823575" cy="395288"/>
          </a:xfrm>
        </p:spPr>
        <p:txBody>
          <a:bodyPr/>
          <a:lstStyle/>
          <a:p>
            <a:r>
              <a:rPr lang="de-CH" dirty="0"/>
              <a:t>10862</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20</a:t>
            </a:fld>
            <a:endParaRPr lang="de-DE"/>
          </a:p>
        </p:txBody>
      </p:sp>
    </p:spTree>
    <p:extLst>
      <p:ext uri="{BB962C8B-B14F-4D97-AF65-F5344CB8AC3E}">
        <p14:creationId xmlns:p14="http://schemas.microsoft.com/office/powerpoint/2010/main" val="1674163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endParaRPr lang="de-DE" dirty="0"/>
          </a:p>
        </p:txBody>
      </p:sp>
      <p:sp>
        <p:nvSpPr>
          <p:cNvPr id="11" name="Inhaltsplatzhalter 10"/>
          <p:cNvSpPr>
            <a:spLocks noGrp="1"/>
          </p:cNvSpPr>
          <p:nvPr>
            <p:ph sz="quarter" idx="15"/>
          </p:nvPr>
        </p:nvSpPr>
        <p:spPr/>
        <p:txBody>
          <a:bodyPr>
            <a:normAutofit fontScale="70000" lnSpcReduction="20000"/>
          </a:bodyPr>
          <a:lstStyle/>
          <a:p>
            <a:r>
              <a:rPr lang="de-CH" sz="3500" b="1" dirty="0"/>
              <a:t>Erweiterung</a:t>
            </a:r>
            <a:r>
              <a:rPr lang="de-CH" b="1" dirty="0"/>
              <a:t>: </a:t>
            </a:r>
            <a:r>
              <a:rPr lang="de-CH" sz="3000" dirty="0"/>
              <a:t>Der Name der Datei der Rechnungs-PDF ist zukünftig teilweise parametrierbar. Aktuell hat der Name folgende Syntax: &lt;ID&gt;_&lt;Dokumentbezeichnung&gt;_&lt;</a:t>
            </a:r>
            <a:r>
              <a:rPr lang="de-CH" sz="3000" dirty="0" err="1"/>
              <a:t>Fakturnummer</a:t>
            </a:r>
            <a:r>
              <a:rPr lang="de-CH" sz="3000" dirty="0"/>
              <a:t>&gt;.PDF </a:t>
            </a:r>
            <a:r>
              <a:rPr lang="nn-NO" sz="3000" dirty="0"/>
              <a:t>z. B. '10107_Faktur_XML4.5_5220017990.PDF' </a:t>
            </a:r>
            <a:r>
              <a:rPr lang="de-CH" sz="3000" dirty="0"/>
              <a:t>Neu kann anstatt der </a:t>
            </a:r>
            <a:r>
              <a:rPr lang="de-CH" sz="3000" dirty="0" err="1"/>
              <a:t>Fakturnummer</a:t>
            </a:r>
            <a:r>
              <a:rPr lang="de-CH" sz="3000" dirty="0"/>
              <a:t> der Name eine parametrierbare Bezeichnung enthalten. Dazu gibt es das neue Programm-Setting '</a:t>
            </a:r>
            <a:r>
              <a:rPr lang="de-CH" sz="3000" dirty="0" err="1"/>
              <a:t>FakturReportZusatzbezeichnung</a:t>
            </a:r>
            <a:r>
              <a:rPr lang="de-CH" sz="3000" dirty="0"/>
              <a:t>'. Wenn in diesem die Bezeichnungen '#</a:t>
            </a:r>
            <a:r>
              <a:rPr lang="de-CH" sz="3000" dirty="0" err="1"/>
              <a:t>FakturNummer</a:t>
            </a:r>
            <a:r>
              <a:rPr lang="de-CH" sz="3000" dirty="0"/>
              <a:t>’, '#</a:t>
            </a:r>
            <a:r>
              <a:rPr lang="de-CH" sz="3000" dirty="0" err="1"/>
              <a:t>PatientenNummer</a:t>
            </a:r>
            <a:r>
              <a:rPr lang="de-CH" sz="3000" dirty="0"/>
              <a:t>' oder '#</a:t>
            </a:r>
            <a:r>
              <a:rPr lang="de-CH" sz="3000" dirty="0" err="1"/>
              <a:t>UebergeordneteFallNummer</a:t>
            </a:r>
            <a:r>
              <a:rPr lang="de-CH" sz="3000" dirty="0"/>
              <a:t>' stehen, wird im Dateinamen der Rechnungs-PDF die </a:t>
            </a:r>
            <a:r>
              <a:rPr lang="de-CH" sz="3000" dirty="0" err="1"/>
              <a:t>Fakturnummer</a:t>
            </a:r>
            <a:r>
              <a:rPr lang="de-CH" sz="3000" dirty="0"/>
              <a:t>, die </a:t>
            </a:r>
            <a:r>
              <a:rPr lang="de-CH" sz="3000" dirty="0" err="1"/>
              <a:t>Patientenummer</a:t>
            </a:r>
            <a:r>
              <a:rPr lang="de-CH" sz="3000" dirty="0"/>
              <a:t> oder die Übergeordnete Fallnummer geschrieben. Die einzelnen Werte werden jeweils durch ein </a:t>
            </a:r>
            <a:r>
              <a:rPr lang="de-CH" sz="3000" dirty="0" err="1"/>
              <a:t>Underline</a:t>
            </a:r>
            <a:r>
              <a:rPr lang="de-CH" sz="3000" dirty="0"/>
              <a:t> '_' getrennt. Die Reihenfolge der Werte ist frei wählbar. Der </a:t>
            </a:r>
            <a:r>
              <a:rPr lang="de-CH" sz="3000" dirty="0" err="1"/>
              <a:t>Defaultwert</a:t>
            </a:r>
            <a:r>
              <a:rPr lang="de-CH" sz="3000" dirty="0"/>
              <a:t> des Programm-Setting ist '#</a:t>
            </a:r>
            <a:r>
              <a:rPr lang="de-CH" sz="3000" dirty="0" err="1"/>
              <a:t>FakturNummer</a:t>
            </a:r>
            <a:r>
              <a:rPr lang="de-CH" sz="3000" dirty="0"/>
              <a:t>', so dass sich ohne Parametrierung der Name der Rechnungs-PDF nicht ändern wird. Damit ist die neue Syntax des Namen der Rechnungs-PDF: &lt;ID&gt;_&lt;Dokumentbezeichnung&gt;_&lt;Zusatzbezeichnung&gt;.PDF </a:t>
            </a:r>
          </a:p>
          <a:p>
            <a:pPr marL="0" indent="0">
              <a:buNone/>
            </a:pPr>
            <a:endParaRPr lang="de-CH" sz="3000" dirty="0"/>
          </a:p>
          <a:p>
            <a:pPr marL="457200" lvl="1" indent="0">
              <a:buNone/>
            </a:pPr>
            <a:r>
              <a:rPr lang="nn-NO" sz="3000" dirty="0"/>
              <a:t>z. B. '10107_Faktur_XML4.5_12345_5220017990.PDF’ </a:t>
            </a:r>
          </a:p>
          <a:p>
            <a:pPr marL="457200" lvl="1" indent="0">
              <a:buNone/>
            </a:pPr>
            <a:endParaRPr lang="nn-NO" sz="2700" dirty="0"/>
          </a:p>
        </p:txBody>
      </p:sp>
      <p:sp>
        <p:nvSpPr>
          <p:cNvPr id="12" name="Textplatzhalter 11"/>
          <p:cNvSpPr>
            <a:spLocks noGrp="1"/>
          </p:cNvSpPr>
          <p:nvPr>
            <p:ph type="body" sz="quarter" idx="16"/>
          </p:nvPr>
        </p:nvSpPr>
        <p:spPr>
          <a:xfrm>
            <a:off x="700088" y="1186163"/>
            <a:ext cx="10823575" cy="395288"/>
          </a:xfrm>
        </p:spPr>
        <p:txBody>
          <a:bodyPr/>
          <a:lstStyle/>
          <a:p>
            <a:r>
              <a:rPr lang="de-CH" dirty="0"/>
              <a:t>11105</a:t>
            </a:r>
            <a:endParaRPr lang="de-DE" dirty="0"/>
          </a:p>
        </p:txBody>
      </p:sp>
      <p:sp>
        <p:nvSpPr>
          <p:cNvPr id="4" name="Foliennummernplatzhalter 3"/>
          <p:cNvSpPr>
            <a:spLocks noGrp="1"/>
          </p:cNvSpPr>
          <p:nvPr>
            <p:ph type="sldNum" sz="quarter" idx="4"/>
          </p:nvPr>
        </p:nvSpPr>
        <p:spPr/>
        <p:txBody>
          <a:bodyPr/>
          <a:lstStyle/>
          <a:p>
            <a:fld id="{DB93E0DE-DE9E-43E9-A4D3-85B06637B40C}" type="slidenum">
              <a:rPr lang="de-DE" smtClean="0"/>
              <a:t>21</a:t>
            </a:fld>
            <a:endParaRPr lang="de-DE"/>
          </a:p>
        </p:txBody>
      </p:sp>
    </p:spTree>
    <p:extLst>
      <p:ext uri="{BB962C8B-B14F-4D97-AF65-F5344CB8AC3E}">
        <p14:creationId xmlns:p14="http://schemas.microsoft.com/office/powerpoint/2010/main" val="3673845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xus">
  <a:themeElements>
    <a:clrScheme name="Nexus">
      <a:dk1>
        <a:sysClr val="windowText" lastClr="000000"/>
      </a:dk1>
      <a:lt1>
        <a:sysClr val="window" lastClr="FFFFFF"/>
      </a:lt1>
      <a:dk2>
        <a:srgbClr val="000000"/>
      </a:dk2>
      <a:lt2>
        <a:srgbClr val="FFFFFF"/>
      </a:lt2>
      <a:accent1>
        <a:srgbClr val="22293A"/>
      </a:accent1>
      <a:accent2>
        <a:srgbClr val="2F3E66"/>
      </a:accent2>
      <a:accent3>
        <a:srgbClr val="E8ECF0"/>
      </a:accent3>
      <a:accent4>
        <a:srgbClr val="F6F7F9"/>
      </a:accent4>
      <a:accent5>
        <a:srgbClr val="B80F2E"/>
      </a:accent5>
      <a:accent6>
        <a:srgbClr val="FFFFFF"/>
      </a:accent6>
      <a:hlink>
        <a:srgbClr val="703DD7"/>
      </a:hlink>
      <a:folHlink>
        <a:srgbClr val="9974E2"/>
      </a:folHlink>
    </a:clrScheme>
    <a:fontScheme name="NEXUS">
      <a:majorFont>
        <a:latin typeface="HelveticaNeue LT 55 Roman"/>
        <a:ea typeface=""/>
        <a:cs typeface=""/>
      </a:majorFont>
      <a:minorFont>
        <a:latin typeface="HelveticaNeue LT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sz="18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spAutoFit/>
      </a:bodyPr>
      <a:lstStyle>
        <a:defPPr>
          <a:defRPr sz="1200" dirty="0" smtClean="0"/>
        </a:defPPr>
      </a:lstStyle>
    </a:txDef>
  </a:objectDefaults>
  <a:extraClrSchemeLst/>
  <a:extLst>
    <a:ext uri="{05A4C25C-085E-4340-85A3-A5531E510DB2}">
      <thm15:themeFamily xmlns:thm15="http://schemas.microsoft.com/office/thememl/2012/main" name="NX_PPT-Vorlage_SCHWEIZ-08-2020.potx" id="{D17D32ED-6804-4A47-819F-E0A984B4BB03}" vid="{77F1C330-1F90-4583-8CA6-3A94C6C22A2F}"/>
    </a:ext>
  </a:extLst>
</a:theme>
</file>

<file path=ppt/theme/theme2.xml><?xml version="1.0" encoding="utf-8"?>
<a:theme xmlns:a="http://schemas.openxmlformats.org/drawingml/2006/main" name="Larissa">
  <a:themeElements>
    <a:clrScheme name="NEXUS AG">
      <a:dk1>
        <a:sysClr val="windowText" lastClr="000000"/>
      </a:dk1>
      <a:lt1>
        <a:sysClr val="window" lastClr="FFFFFF"/>
      </a:lt1>
      <a:dk2>
        <a:srgbClr val="000000"/>
      </a:dk2>
      <a:lt2>
        <a:srgbClr val="FFFFFF"/>
      </a:lt2>
      <a:accent1>
        <a:srgbClr val="23283D"/>
      </a:accent1>
      <a:accent2>
        <a:srgbClr val="B61D33"/>
      </a:accent2>
      <a:accent3>
        <a:srgbClr val="E7ECF0"/>
      </a:accent3>
      <a:accent4>
        <a:srgbClr val="474747"/>
      </a:accent4>
      <a:accent5>
        <a:srgbClr val="2F3E66"/>
      </a:accent5>
      <a:accent6>
        <a:srgbClr val="DE425D"/>
      </a:accent6>
      <a:hlink>
        <a:srgbClr val="703DD7"/>
      </a:hlink>
      <a:folHlink>
        <a:srgbClr val="9974E2"/>
      </a:folHlink>
    </a:clrScheme>
    <a:fontScheme name="NEXUS AG">
      <a:majorFont>
        <a:latin typeface="Helvetica Neue"/>
        <a:ea typeface=""/>
        <a:cs typeface=""/>
      </a:majorFont>
      <a:minorFont>
        <a:latin typeface="HelveticaNeueLT Pro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NEXUS AG">
      <a:dk1>
        <a:sysClr val="windowText" lastClr="000000"/>
      </a:dk1>
      <a:lt1>
        <a:sysClr val="window" lastClr="FFFFFF"/>
      </a:lt1>
      <a:dk2>
        <a:srgbClr val="000000"/>
      </a:dk2>
      <a:lt2>
        <a:srgbClr val="FFFFFF"/>
      </a:lt2>
      <a:accent1>
        <a:srgbClr val="23283D"/>
      </a:accent1>
      <a:accent2>
        <a:srgbClr val="B61D33"/>
      </a:accent2>
      <a:accent3>
        <a:srgbClr val="E7ECF0"/>
      </a:accent3>
      <a:accent4>
        <a:srgbClr val="474747"/>
      </a:accent4>
      <a:accent5>
        <a:srgbClr val="2F3E66"/>
      </a:accent5>
      <a:accent6>
        <a:srgbClr val="DE425D"/>
      </a:accent6>
      <a:hlink>
        <a:srgbClr val="703DD7"/>
      </a:hlink>
      <a:folHlink>
        <a:srgbClr val="9974E2"/>
      </a:folHlink>
    </a:clrScheme>
    <a:fontScheme name="NEXUS AG">
      <a:majorFont>
        <a:latin typeface="Helvetica Neue"/>
        <a:ea typeface=""/>
        <a:cs typeface=""/>
      </a:majorFont>
      <a:minorFont>
        <a:latin typeface="HelveticaNeueLT Pro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1124</Words>
  <Application>Microsoft Office PowerPoint</Application>
  <PresentationFormat>Benutzerdefiniert</PresentationFormat>
  <Paragraphs>94</Paragraphs>
  <Slides>21</Slides>
  <Notes>21</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21</vt:i4>
      </vt:variant>
    </vt:vector>
  </HeadingPairs>
  <TitlesOfParts>
    <vt:vector size="30" baseType="lpstr">
      <vt:lpstr>Arial</vt:lpstr>
      <vt:lpstr>Helvetica 55 Roman</vt:lpstr>
      <vt:lpstr>Helvetica Neue</vt:lpstr>
      <vt:lpstr>Helvetica Neue Light</vt:lpstr>
      <vt:lpstr>Helvetica Neue LT 55 Roman</vt:lpstr>
      <vt:lpstr>HelveticaNeue LT 43 LightEx</vt:lpstr>
      <vt:lpstr>HelveticaNeue LT 55 Roman</vt:lpstr>
      <vt:lpstr>HelveticaNeueLT Pro 55 Roman</vt:lpstr>
      <vt:lpstr>nexus</vt:lpstr>
      <vt:lpstr>Release 2023.0 </vt:lpstr>
      <vt:lpstr>Neuerungen NEXUS / PATNG Release 2023.0</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Nexus AG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Vorgehen bei der Präsentationserstellung</dc:title>
  <dc:creator>Sara Lauber</dc:creator>
  <cp:lastModifiedBy>Flad Michael</cp:lastModifiedBy>
  <cp:revision>72</cp:revision>
  <dcterms:created xsi:type="dcterms:W3CDTF">2022-04-12T12:23:42Z</dcterms:created>
  <dcterms:modified xsi:type="dcterms:W3CDTF">2023-06-21T05:51:47Z</dcterms:modified>
</cp:coreProperties>
</file>