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3" r:id="rId1"/>
  </p:sldMasterIdLst>
  <p:notesMasterIdLst>
    <p:notesMasterId r:id="rId27"/>
  </p:notesMasterIdLst>
  <p:handoutMasterIdLst>
    <p:handoutMasterId r:id="rId28"/>
  </p:handoutMasterIdLst>
  <p:sldIdLst>
    <p:sldId id="308" r:id="rId2"/>
    <p:sldId id="291" r:id="rId3"/>
    <p:sldId id="307" r:id="rId4"/>
    <p:sldId id="326" r:id="rId5"/>
    <p:sldId id="331" r:id="rId6"/>
    <p:sldId id="310" r:id="rId7"/>
    <p:sldId id="320" r:id="rId8"/>
    <p:sldId id="330" r:id="rId9"/>
    <p:sldId id="311" r:id="rId10"/>
    <p:sldId id="312" r:id="rId11"/>
    <p:sldId id="313" r:id="rId12"/>
    <p:sldId id="314" r:id="rId13"/>
    <p:sldId id="315" r:id="rId14"/>
    <p:sldId id="316" r:id="rId15"/>
    <p:sldId id="317" r:id="rId16"/>
    <p:sldId id="318" r:id="rId17"/>
    <p:sldId id="319" r:id="rId18"/>
    <p:sldId id="321" r:id="rId19"/>
    <p:sldId id="322" r:id="rId20"/>
    <p:sldId id="323" r:id="rId21"/>
    <p:sldId id="324" r:id="rId22"/>
    <p:sldId id="325" r:id="rId23"/>
    <p:sldId id="327" r:id="rId24"/>
    <p:sldId id="328" r:id="rId25"/>
    <p:sldId id="329" r:id="rId26"/>
  </p:sldIdLst>
  <p:sldSz cx="12190413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46">
          <p15:clr>
            <a:srgbClr val="A4A3A4"/>
          </p15:clr>
        </p15:guide>
        <p15:guide id="2" orient="horz" pos="998">
          <p15:clr>
            <a:srgbClr val="A4A3A4"/>
          </p15:clr>
        </p15:guide>
        <p15:guide id="3" pos="4180" userDrawn="1">
          <p15:clr>
            <a:srgbClr val="A4A3A4"/>
          </p15:clr>
        </p15:guide>
        <p15:guide id="4" pos="3477" userDrawn="1">
          <p15:clr>
            <a:srgbClr val="A4A3A4"/>
          </p15:clr>
        </p15:guide>
        <p15:guide id="5" pos="7241" userDrawn="1">
          <p15:clr>
            <a:srgbClr val="A4A3A4"/>
          </p15:clr>
        </p15:guide>
        <p15:guide id="6" pos="528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EEB1D87-04DA-D232-D646-F2C52DBC5EBF}" name="Dold Sabine" initials="SD" userId="S::Sabine.Dold@nexus-ag.de::bc150946-7eae-4efb-b662-c6e0b6885fd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0F2E"/>
    <a:srgbClr val="E0E7EC"/>
    <a:srgbClr val="9C9D9F"/>
    <a:srgbClr val="E0E8EB"/>
    <a:srgbClr val="F2F2F2"/>
    <a:srgbClr val="D9D9D9"/>
    <a:srgbClr val="2F3E66"/>
    <a:srgbClr val="E2E2E2"/>
    <a:srgbClr val="E7ECF0"/>
    <a:srgbClr val="E8EC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DF18680-E054-41AD-8BC1-D1AEF772440D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0" autoAdjust="0"/>
    <p:restoredTop sz="75581" autoAdjust="0"/>
  </p:normalViewPr>
  <p:slideViewPr>
    <p:cSldViewPr snapToGrid="0" snapToObjects="1" showGuides="1">
      <p:cViewPr varScale="1">
        <p:scale>
          <a:sx n="111" d="100"/>
          <a:sy n="111" d="100"/>
        </p:scale>
        <p:origin x="366" y="96"/>
      </p:cViewPr>
      <p:guideLst>
        <p:guide orient="horz" pos="1146"/>
        <p:guide orient="horz" pos="998"/>
        <p:guide pos="4180"/>
        <p:guide pos="3477"/>
        <p:guide pos="7241"/>
        <p:guide pos="528"/>
        <p:guide orient="horz" pos="3974"/>
      </p:guideLst>
    </p:cSldViewPr>
  </p:slideViewPr>
  <p:outlineViewPr>
    <p:cViewPr>
      <p:scale>
        <a:sx n="33" d="100"/>
        <a:sy n="33" d="100"/>
      </p:scale>
      <p:origin x="0" y="-423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>
        <p:scale>
          <a:sx n="100" d="100"/>
          <a:sy n="100" d="100"/>
        </p:scale>
        <p:origin x="3552" y="-3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gray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sz="100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gray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4A100-ADA8-40D8-9833-2B6F6E1407FF}" type="datetimeFigureOut">
              <a:rPr lang="de-DE" sz="1000" smtClean="0"/>
              <a:t>22.10.2025</a:t>
            </a:fld>
            <a:endParaRPr lang="de-DE" sz="10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gray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sz="10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gray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1BF972-34A1-48A3-9669-6D737DCAFFF5}" type="slidenum">
              <a:rPr lang="de-DE" sz="1000" smtClean="0"/>
              <a:t>‹Nr.›</a:t>
            </a:fld>
            <a:endParaRPr lang="de-DE" sz="1000"/>
          </a:p>
        </p:txBody>
      </p:sp>
    </p:spTree>
    <p:extLst>
      <p:ext uri="{BB962C8B-B14F-4D97-AF65-F5344CB8AC3E}">
        <p14:creationId xmlns:p14="http://schemas.microsoft.com/office/powerpoint/2010/main" val="2106106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gray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0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gray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000"/>
            </a:lvl1pPr>
          </a:lstStyle>
          <a:p>
            <a:fld id="{F981D06A-F6D1-479A-A566-715A0CE36CD1}" type="datetimeFigureOut">
              <a:rPr lang="de-DE" smtClean="0"/>
              <a:pPr/>
              <a:t>22.10.2025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382588" y="685800"/>
            <a:ext cx="6092825" cy="3429000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gray">
          <a:xfrm>
            <a:off x="382587" y="4343400"/>
            <a:ext cx="6092825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gray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gray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/>
            </a:lvl1pPr>
          </a:lstStyle>
          <a:p>
            <a:fld id="{EB3C7298-7484-406B-A720-81854D6B4D4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0945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spcBef>
        <a:spcPts val="0"/>
      </a:spcBef>
      <a:spcAft>
        <a:spcPts val="600"/>
      </a:spcAft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0" indent="0" algn="l" defTabSz="914400" rtl="0" eaLnBrk="1" latinLnBrk="0" hangingPunct="1">
      <a:spcBef>
        <a:spcPts val="0"/>
      </a:spcBef>
      <a:spcAft>
        <a:spcPts val="60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rgbClr val="E0E8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rafik 35">
            <a:extLst>
              <a:ext uri="{FF2B5EF4-FFF2-40B4-BE49-F238E27FC236}">
                <a16:creationId xmlns:a16="http://schemas.microsoft.com/office/drawing/2014/main" id="{0B92209E-2B7F-43E7-8DF2-3FCBB59E80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6"/>
            <a:ext cx="12190413" cy="6857107"/>
          </a:xfrm>
          <a:prstGeom prst="rect">
            <a:avLst/>
          </a:prstGeom>
        </p:spPr>
      </p:pic>
      <p:cxnSp>
        <p:nvCxnSpPr>
          <p:cNvPr id="26" name="Gerade Verbindung 25"/>
          <p:cNvCxnSpPr/>
          <p:nvPr/>
        </p:nvCxnSpPr>
        <p:spPr bwMode="gray">
          <a:xfrm>
            <a:off x="692150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 bwMode="gray">
          <a:xfrm>
            <a:off x="11492706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 bwMode="gray">
          <a:xfrm>
            <a:off x="594995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 bwMode="gray">
          <a:xfrm>
            <a:off x="623649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75885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609301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11325412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15,00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24856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</a:t>
            </a:r>
            <a:r>
              <a:rPr lang="de-DE" altLang="zh-CN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</a:t>
            </a:r>
            <a:endParaRPr lang="de-DE" sz="900" dirty="0">
              <a:solidFill>
                <a:schemeClr val="tx1"/>
              </a:solidFill>
              <a:latin typeface="HelveticaNeue LT 55 Roman" panose="020B0604020202020204" pitchFamily="34" charset="0"/>
            </a:endParaRPr>
          </a:p>
        </p:txBody>
      </p:sp>
      <p:cxnSp>
        <p:nvCxnSpPr>
          <p:cNvPr id="34" name="Gerade Verbindung 33"/>
          <p:cNvCxnSpPr/>
          <p:nvPr/>
        </p:nvCxnSpPr>
        <p:spPr bwMode="gray">
          <a:xfrm rot="16200000">
            <a:off x="-40483" y="1542473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 bwMode="gray">
          <a:xfrm rot="16200000">
            <a:off x="-40483" y="1781401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5115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5,12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75044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4,47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62383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8</a:t>
            </a:r>
            <a:r>
              <a:rPr lang="de-DE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,</a:t>
            </a:r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00</a:t>
            </a:r>
            <a:endParaRPr lang="de-DE" sz="900" dirty="0">
              <a:solidFill>
                <a:schemeClr val="tx2"/>
              </a:solidFill>
              <a:latin typeface="HelveticaNeue LT 55 Roman" panose="020B0604020202020204" pitchFamily="34" charset="0"/>
            </a:endParaRPr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4E10DCF8-C30B-C0DD-57E2-89B5098AA40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115247" y="1957837"/>
            <a:ext cx="7791450" cy="7332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defRPr lang="de-DE" sz="2800" cap="all" baseline="0" dirty="0">
                <a:solidFill>
                  <a:schemeClr val="tx1"/>
                </a:solidFill>
              </a:defRPr>
            </a:lvl1pPr>
          </a:lstStyle>
          <a:p>
            <a:pPr lvl="0" algn="ctr">
              <a:spcAft>
                <a:spcPts val="0"/>
              </a:spcAft>
            </a:pPr>
            <a:r>
              <a:rPr lang="de-DE" dirty="0"/>
              <a:t>UNTERTITEL HINZUFÜGEN</a:t>
            </a:r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20750712-4C75-DDF6-9792-0FDE8FC5951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12963" y="6273282"/>
            <a:ext cx="7473950" cy="40079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de-DE" dirty="0"/>
              <a:t>Anlass  |  Datum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1777391B-CB89-C33C-58A8-CE38CF9D3C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9237" y="2997585"/>
            <a:ext cx="109634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de-DE" sz="4800" b="0" cap="all" baseline="0" dirty="0">
                <a:latin typeface="+mj-lt"/>
              </a:defRPr>
            </a:lvl1pPr>
          </a:lstStyle>
          <a:p>
            <a:pPr marL="0" lvl="0" indent="0" algn="ctr">
              <a:spcBef>
                <a:spcPts val="0"/>
              </a:spcBef>
              <a:spcAft>
                <a:spcPts val="0"/>
              </a:spcAft>
              <a:buFontTx/>
            </a:pPr>
            <a:r>
              <a:rPr lang="de-DE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52405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b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EF74D96E-2905-00E2-50CE-BC22AFC574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0413" cy="6858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8500" y="4198652"/>
            <a:ext cx="5553064" cy="1865327"/>
          </a:xfrm>
          <a:prstGeom prst="roundRect">
            <a:avLst>
              <a:gd name="adj" fmla="val 4293"/>
            </a:avLst>
          </a:prstGeom>
          <a:solidFill>
            <a:srgbClr val="D9D9D9">
              <a:alpha val="67059"/>
            </a:srgbClr>
          </a:solidFill>
        </p:spPr>
        <p:txBody>
          <a:bodyPr lIns="180000" tIns="180000" rIns="180000" bIns="180000" anchor="ctr"/>
          <a:lstStyle>
            <a:lvl1pPr>
              <a:defRPr sz="3600" b="0"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749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EF74D96E-2905-00E2-50CE-BC22AFC574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0413" cy="6858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8500" y="4198652"/>
            <a:ext cx="5553064" cy="1865327"/>
          </a:xfrm>
          <a:prstGeom prst="roundRect">
            <a:avLst>
              <a:gd name="adj" fmla="val 4293"/>
            </a:avLst>
          </a:prstGeom>
          <a:solidFill>
            <a:srgbClr val="B80F2E"/>
          </a:solidFill>
        </p:spPr>
        <p:txBody>
          <a:bodyPr lIns="180000" tIns="180000" rIns="180000" bIns="180000" anchor="ctr"/>
          <a:lstStyle>
            <a:lvl1pPr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6982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4">
            <a:extLst>
              <a:ext uri="{FF2B5EF4-FFF2-40B4-BE49-F238E27FC236}">
                <a16:creationId xmlns:a16="http://schemas.microsoft.com/office/drawing/2014/main" id="{A36F2A2A-8694-96DC-E1A7-C0649FEBDCBB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700679" y="1827356"/>
            <a:ext cx="5250859" cy="447471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8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08751696-A571-B779-992C-2CE51B16BB2D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6262028" y="1827356"/>
            <a:ext cx="5250859" cy="447471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8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386C31EA-5C70-3C34-D3CE-C3B605B821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0A21208E-4352-DF6C-7B3D-DD09D9F9E34D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5838444-01DE-0A7C-C193-560B50662849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064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2 Column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4">
            <a:extLst>
              <a:ext uri="{FF2B5EF4-FFF2-40B4-BE49-F238E27FC236}">
                <a16:creationId xmlns:a16="http://schemas.microsoft.com/office/drawing/2014/main" id="{C520CBD6-92AA-DAAB-F9C6-717041DF54D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700679" y="1827356"/>
            <a:ext cx="5250859" cy="447471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8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03A72672-97F6-0B1E-C7AA-FD08858DE9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B6BE2350-F69E-EE30-0772-9E2137662AD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7" name="Foliennummernplatzhalter 4">
            <a:extLst>
              <a:ext uri="{FF2B5EF4-FFF2-40B4-BE49-F238E27FC236}">
                <a16:creationId xmlns:a16="http://schemas.microsoft.com/office/drawing/2014/main" id="{65C26E07-F864-CE9E-AC47-AE61BA092A7E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>
          <a:xfrm>
            <a:off x="11153375" y="6485059"/>
            <a:ext cx="423019" cy="236416"/>
          </a:xfrm>
        </p:spPr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5DE8C133-B717-B6C7-0768-F47491A6393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6262687" y="1827356"/>
            <a:ext cx="5252400" cy="4442258"/>
          </a:xfrm>
          <a:prstGeom prst="rect">
            <a:avLst/>
          </a:prstGeom>
        </p:spPr>
        <p:txBody>
          <a:bodyPr tIns="0" bIns="540000" anchor="ctr"/>
          <a:lstStyle>
            <a:lvl1pPr algn="ctr">
              <a:defRPr sz="1000" b="0" i="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32624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679" y="3905684"/>
            <a:ext cx="5238935" cy="1656000"/>
          </a:xfrm>
          <a:prstGeom prst="roundRect">
            <a:avLst>
              <a:gd name="adj" fmla="val 6571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391" y="2112699"/>
            <a:ext cx="5238935" cy="1656000"/>
          </a:xfrm>
          <a:prstGeom prst="roundRect">
            <a:avLst>
              <a:gd name="adj" fmla="val 5855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4" name="Bildplatzhalter 23"/>
          <p:cNvSpPr>
            <a:spLocks noGrp="1"/>
          </p:cNvSpPr>
          <p:nvPr>
            <p:ph type="pic" sz="quarter" idx="16" hasCustomPrompt="1"/>
          </p:nvPr>
        </p:nvSpPr>
        <p:spPr>
          <a:xfrm>
            <a:off x="1032022" y="2530339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7" hasCustomPrompt="1"/>
          </p:nvPr>
        </p:nvSpPr>
        <p:spPr>
          <a:xfrm>
            <a:off x="2168975" y="2380271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7" name="Bildplatzhalter 23"/>
          <p:cNvSpPr>
            <a:spLocks noGrp="1"/>
          </p:cNvSpPr>
          <p:nvPr>
            <p:ph type="pic" sz="quarter" idx="41" hasCustomPrompt="1"/>
          </p:nvPr>
        </p:nvSpPr>
        <p:spPr>
          <a:xfrm>
            <a:off x="1032310" y="4323324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0" name="Textplatzhalter 28"/>
          <p:cNvSpPr>
            <a:spLocks noGrp="1"/>
          </p:cNvSpPr>
          <p:nvPr>
            <p:ph type="body" sz="quarter" idx="42" hasCustomPrompt="1"/>
          </p:nvPr>
        </p:nvSpPr>
        <p:spPr>
          <a:xfrm>
            <a:off x="2169263" y="4173256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de-DE" dirty="0"/>
              <a:t>Überschrift bearbeiten</a:t>
            </a:r>
          </a:p>
        </p:txBody>
      </p:sp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6092014" y="2112699"/>
            <a:ext cx="5238935" cy="1656000"/>
          </a:xfrm>
          <a:prstGeom prst="roundRect">
            <a:avLst>
              <a:gd name="adj" fmla="val 6786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53" name="Bildplatzhalter 23"/>
          <p:cNvSpPr>
            <a:spLocks noGrp="1"/>
          </p:cNvSpPr>
          <p:nvPr>
            <p:ph type="pic" sz="quarter" idx="44" hasCustomPrompt="1"/>
          </p:nvPr>
        </p:nvSpPr>
        <p:spPr>
          <a:xfrm>
            <a:off x="6423645" y="2530339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54" name="Textplatzhalter 28"/>
          <p:cNvSpPr>
            <a:spLocks noGrp="1"/>
          </p:cNvSpPr>
          <p:nvPr>
            <p:ph type="body" sz="quarter" idx="45" hasCustomPrompt="1"/>
          </p:nvPr>
        </p:nvSpPr>
        <p:spPr>
          <a:xfrm>
            <a:off x="7560598" y="2380271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de-DE" dirty="0"/>
              <a:t>Überschrift bearbeiten</a:t>
            </a:r>
          </a:p>
        </p:txBody>
      </p:sp>
      <p:sp>
        <p:nvSpPr>
          <p:cNvPr id="56" name="Rechteck: abgerundete Ecken 5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6092014" y="3905684"/>
            <a:ext cx="5238935" cy="1656000"/>
          </a:xfrm>
          <a:prstGeom prst="roundRect">
            <a:avLst>
              <a:gd name="adj" fmla="val 5624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57" name="Bildplatzhalter 23"/>
          <p:cNvSpPr>
            <a:spLocks noGrp="1"/>
          </p:cNvSpPr>
          <p:nvPr>
            <p:ph type="pic" sz="quarter" idx="47" hasCustomPrompt="1"/>
          </p:nvPr>
        </p:nvSpPr>
        <p:spPr>
          <a:xfrm>
            <a:off x="6423645" y="4323324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58" name="Textplatzhalter 28"/>
          <p:cNvSpPr>
            <a:spLocks noGrp="1"/>
          </p:cNvSpPr>
          <p:nvPr>
            <p:ph type="body" sz="quarter" idx="48" hasCustomPrompt="1"/>
          </p:nvPr>
        </p:nvSpPr>
        <p:spPr>
          <a:xfrm>
            <a:off x="7560598" y="4173256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de-DE" dirty="0"/>
              <a:t>Überschrift bearbeiten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69818236-93DE-4D20-B1C0-08A6E2A2AF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9998765" y="348122"/>
            <a:ext cx="1493148" cy="23641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E6B353D-D908-A9F9-6969-761E6FB8C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F6CA401D-86C7-2D7B-6591-036A94E608C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83BFC5-8714-6EDE-4BE7-67E20FE015B6}"/>
              </a:ext>
            </a:extLst>
          </p:cNvPr>
          <p:cNvSpPr>
            <a:spLocks noGrp="1"/>
          </p:cNvSpPr>
          <p:nvPr>
            <p:ph type="sldNum" sz="quarter" idx="50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Inhaltsplatzhalter 4">
            <a:extLst>
              <a:ext uri="{FF2B5EF4-FFF2-40B4-BE49-F238E27FC236}">
                <a16:creationId xmlns:a16="http://schemas.microsoft.com/office/drawing/2014/main" id="{B3876320-C627-DF92-46B8-AF7926C64203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2168975" y="2826942"/>
            <a:ext cx="3394336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7" name="Inhaltsplatzhalter 4">
            <a:extLst>
              <a:ext uri="{FF2B5EF4-FFF2-40B4-BE49-F238E27FC236}">
                <a16:creationId xmlns:a16="http://schemas.microsoft.com/office/drawing/2014/main" id="{DA35904F-66B2-1527-7F9F-720544E44F5A}"/>
              </a:ext>
            </a:extLst>
          </p:cNvPr>
          <p:cNvSpPr>
            <a:spLocks noGrp="1"/>
          </p:cNvSpPr>
          <p:nvPr>
            <p:ph sz="quarter" idx="51" hasCustomPrompt="1"/>
          </p:nvPr>
        </p:nvSpPr>
        <p:spPr>
          <a:xfrm>
            <a:off x="2169263" y="4613533"/>
            <a:ext cx="3394336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BD699E05-2BBB-4628-BBE2-EE34D8AA0B32}"/>
              </a:ext>
            </a:extLst>
          </p:cNvPr>
          <p:cNvSpPr>
            <a:spLocks noGrp="1"/>
          </p:cNvSpPr>
          <p:nvPr>
            <p:ph sz="quarter" idx="52" hasCustomPrompt="1"/>
          </p:nvPr>
        </p:nvSpPr>
        <p:spPr>
          <a:xfrm>
            <a:off x="7560598" y="2841677"/>
            <a:ext cx="3394336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1F9779EB-D14D-AB46-A687-205DC0EB5C16}"/>
              </a:ext>
            </a:extLst>
          </p:cNvPr>
          <p:cNvSpPr>
            <a:spLocks noGrp="1"/>
          </p:cNvSpPr>
          <p:nvPr>
            <p:ph sz="quarter" idx="53" hasCustomPrompt="1"/>
          </p:nvPr>
        </p:nvSpPr>
        <p:spPr>
          <a:xfrm>
            <a:off x="7560598" y="4613532"/>
            <a:ext cx="3394336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</p:spTree>
    <p:extLst>
      <p:ext uri="{BB962C8B-B14F-4D97-AF65-F5344CB8AC3E}">
        <p14:creationId xmlns:p14="http://schemas.microsoft.com/office/powerpoint/2010/main" val="167051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s Hexag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Screenshot, rot, Karminrot, Grafiken enthält.&#10;&#10;KI-generierte Inhalte können fehlerhaft sein.">
            <a:extLst>
              <a:ext uri="{FF2B5EF4-FFF2-40B4-BE49-F238E27FC236}">
                <a16:creationId xmlns:a16="http://schemas.microsoft.com/office/drawing/2014/main" id="{D454552A-E2E4-A38C-ED54-651D5744B4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056866"/>
            <a:ext cx="12190413" cy="1801134"/>
          </a:xfrm>
          <a:prstGeom prst="rect">
            <a:avLst/>
          </a:prstGeom>
        </p:spPr>
      </p:pic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391" y="1819725"/>
            <a:ext cx="5238935" cy="1656000"/>
          </a:xfrm>
          <a:prstGeom prst="roundRect">
            <a:avLst>
              <a:gd name="adj" fmla="val 6205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4" name="Bildplatzhalter 23"/>
          <p:cNvSpPr>
            <a:spLocks noGrp="1"/>
          </p:cNvSpPr>
          <p:nvPr>
            <p:ph type="pic" sz="quarter" idx="16" hasCustomPrompt="1"/>
          </p:nvPr>
        </p:nvSpPr>
        <p:spPr>
          <a:xfrm>
            <a:off x="1032022" y="2237365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7" hasCustomPrompt="1"/>
          </p:nvPr>
        </p:nvSpPr>
        <p:spPr>
          <a:xfrm>
            <a:off x="2168975" y="2087297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679" y="3612710"/>
            <a:ext cx="5238935" cy="1656000"/>
          </a:xfrm>
          <a:prstGeom prst="roundRect">
            <a:avLst>
              <a:gd name="adj" fmla="val 6205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37" name="Bildplatzhalter 23"/>
          <p:cNvSpPr>
            <a:spLocks noGrp="1"/>
          </p:cNvSpPr>
          <p:nvPr>
            <p:ph type="pic" sz="quarter" idx="41" hasCustomPrompt="1"/>
          </p:nvPr>
        </p:nvSpPr>
        <p:spPr>
          <a:xfrm>
            <a:off x="1032310" y="4030350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0" name="Textplatzhalter 28"/>
          <p:cNvSpPr>
            <a:spLocks noGrp="1"/>
          </p:cNvSpPr>
          <p:nvPr>
            <p:ph type="body" sz="quarter" idx="42" hasCustomPrompt="1"/>
          </p:nvPr>
        </p:nvSpPr>
        <p:spPr>
          <a:xfrm>
            <a:off x="2169263" y="3880282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de-DE" dirty="0"/>
              <a:t>Überschrift bearbeiten</a:t>
            </a:r>
          </a:p>
        </p:txBody>
      </p:sp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6092014" y="1819725"/>
            <a:ext cx="5238935" cy="1656000"/>
          </a:xfrm>
          <a:prstGeom prst="roundRect">
            <a:avLst>
              <a:gd name="adj" fmla="val 6205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53" name="Bildplatzhalter 23"/>
          <p:cNvSpPr>
            <a:spLocks noGrp="1"/>
          </p:cNvSpPr>
          <p:nvPr>
            <p:ph type="pic" sz="quarter" idx="44" hasCustomPrompt="1"/>
          </p:nvPr>
        </p:nvSpPr>
        <p:spPr>
          <a:xfrm>
            <a:off x="6423645" y="2237365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54" name="Textplatzhalter 28"/>
          <p:cNvSpPr>
            <a:spLocks noGrp="1"/>
          </p:cNvSpPr>
          <p:nvPr>
            <p:ph type="body" sz="quarter" idx="45" hasCustomPrompt="1"/>
          </p:nvPr>
        </p:nvSpPr>
        <p:spPr>
          <a:xfrm>
            <a:off x="7560598" y="2087297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de-DE" dirty="0"/>
              <a:t>Überschrift bearbeiten</a:t>
            </a:r>
          </a:p>
        </p:txBody>
      </p:sp>
      <p:sp>
        <p:nvSpPr>
          <p:cNvPr id="56" name="Rechteck: abgerundete Ecken 5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6092014" y="3612710"/>
            <a:ext cx="5238935" cy="1656000"/>
          </a:xfrm>
          <a:prstGeom prst="roundRect">
            <a:avLst>
              <a:gd name="adj" fmla="val 6786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57" name="Bildplatzhalter 23"/>
          <p:cNvSpPr>
            <a:spLocks noGrp="1"/>
          </p:cNvSpPr>
          <p:nvPr>
            <p:ph type="pic" sz="quarter" idx="47" hasCustomPrompt="1"/>
          </p:nvPr>
        </p:nvSpPr>
        <p:spPr>
          <a:xfrm>
            <a:off x="6423645" y="4030350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58" name="Textplatzhalter 28"/>
          <p:cNvSpPr>
            <a:spLocks noGrp="1"/>
          </p:cNvSpPr>
          <p:nvPr>
            <p:ph type="body" sz="quarter" idx="48" hasCustomPrompt="1"/>
          </p:nvPr>
        </p:nvSpPr>
        <p:spPr>
          <a:xfrm>
            <a:off x="7560598" y="3880282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de-DE" dirty="0"/>
              <a:t>Überschrift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E6B353D-D908-A9F9-6969-761E6FB8C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F6CA401D-86C7-2D7B-6591-036A94E608C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90F9B84-321F-F77E-91C9-BA0FE64AA3E7}"/>
              </a:ext>
            </a:extLst>
          </p:cNvPr>
          <p:cNvSpPr>
            <a:spLocks noGrp="1"/>
          </p:cNvSpPr>
          <p:nvPr>
            <p:ph type="sldNum" sz="quarter" idx="50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Inhaltsplatzhalter 4">
            <a:extLst>
              <a:ext uri="{FF2B5EF4-FFF2-40B4-BE49-F238E27FC236}">
                <a16:creationId xmlns:a16="http://schemas.microsoft.com/office/drawing/2014/main" id="{F76D98F5-5CFC-8A01-0E5B-587B053F079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2168975" y="2527542"/>
            <a:ext cx="3394624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99E1D4B0-EEB9-C8C4-0AB3-B3F1FF748316}"/>
              </a:ext>
            </a:extLst>
          </p:cNvPr>
          <p:cNvSpPr>
            <a:spLocks noGrp="1"/>
          </p:cNvSpPr>
          <p:nvPr>
            <p:ph sz="quarter" idx="51" hasCustomPrompt="1"/>
          </p:nvPr>
        </p:nvSpPr>
        <p:spPr>
          <a:xfrm>
            <a:off x="2169263" y="4314133"/>
            <a:ext cx="3394336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215D7C4E-821A-712C-1213-BC2E61BF362C}"/>
              </a:ext>
            </a:extLst>
          </p:cNvPr>
          <p:cNvSpPr>
            <a:spLocks noGrp="1"/>
          </p:cNvSpPr>
          <p:nvPr>
            <p:ph sz="quarter" idx="52" hasCustomPrompt="1"/>
          </p:nvPr>
        </p:nvSpPr>
        <p:spPr>
          <a:xfrm>
            <a:off x="7560598" y="2542277"/>
            <a:ext cx="3394336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10" name="Inhaltsplatzhalter 4">
            <a:extLst>
              <a:ext uri="{FF2B5EF4-FFF2-40B4-BE49-F238E27FC236}">
                <a16:creationId xmlns:a16="http://schemas.microsoft.com/office/drawing/2014/main" id="{4955B6B7-CBE6-275A-F4BB-14C0EB826511}"/>
              </a:ext>
            </a:extLst>
          </p:cNvPr>
          <p:cNvSpPr>
            <a:spLocks noGrp="1"/>
          </p:cNvSpPr>
          <p:nvPr>
            <p:ph sz="quarter" idx="53" hasCustomPrompt="1"/>
          </p:nvPr>
        </p:nvSpPr>
        <p:spPr>
          <a:xfrm>
            <a:off x="7560598" y="4314132"/>
            <a:ext cx="3394336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</p:spTree>
    <p:extLst>
      <p:ext uri="{BB962C8B-B14F-4D97-AF65-F5344CB8AC3E}">
        <p14:creationId xmlns:p14="http://schemas.microsoft.com/office/powerpoint/2010/main" val="359065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s Icons">
    <p:bg>
      <p:bgPr>
        <a:solidFill>
          <a:srgbClr val="E0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fik 21">
            <a:extLst>
              <a:ext uri="{FF2B5EF4-FFF2-40B4-BE49-F238E27FC236}">
                <a16:creationId xmlns:a16="http://schemas.microsoft.com/office/drawing/2014/main" id="{845FE496-1182-47F0-BD85-2900F52A77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5056866"/>
            <a:ext cx="12190413" cy="1801134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391" y="2112699"/>
            <a:ext cx="5238935" cy="1656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4" name="Bildplatzhalter 23"/>
          <p:cNvSpPr>
            <a:spLocks noGrp="1"/>
          </p:cNvSpPr>
          <p:nvPr>
            <p:ph type="pic" sz="quarter" idx="16" hasCustomPrompt="1"/>
          </p:nvPr>
        </p:nvSpPr>
        <p:spPr>
          <a:xfrm>
            <a:off x="1032022" y="2530339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7" hasCustomPrompt="1"/>
          </p:nvPr>
        </p:nvSpPr>
        <p:spPr>
          <a:xfrm>
            <a:off x="2168975" y="2380271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679" y="3905684"/>
            <a:ext cx="5238935" cy="1656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37" name="Bildplatzhalter 23"/>
          <p:cNvSpPr>
            <a:spLocks noGrp="1"/>
          </p:cNvSpPr>
          <p:nvPr>
            <p:ph type="pic" sz="quarter" idx="41" hasCustomPrompt="1"/>
          </p:nvPr>
        </p:nvSpPr>
        <p:spPr>
          <a:xfrm>
            <a:off x="1032310" y="4323324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0" name="Textplatzhalter 28"/>
          <p:cNvSpPr>
            <a:spLocks noGrp="1"/>
          </p:cNvSpPr>
          <p:nvPr>
            <p:ph type="body" sz="quarter" idx="42" hasCustomPrompt="1"/>
          </p:nvPr>
        </p:nvSpPr>
        <p:spPr>
          <a:xfrm>
            <a:off x="2169263" y="4173256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de-DE" dirty="0"/>
              <a:t>Überschrift bearbeiten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6092014" y="2112699"/>
            <a:ext cx="5238935" cy="1656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53" name="Bildplatzhalter 23"/>
          <p:cNvSpPr>
            <a:spLocks noGrp="1"/>
          </p:cNvSpPr>
          <p:nvPr>
            <p:ph type="pic" sz="quarter" idx="44" hasCustomPrompt="1"/>
          </p:nvPr>
        </p:nvSpPr>
        <p:spPr>
          <a:xfrm>
            <a:off x="6423645" y="2530339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54" name="Textplatzhalter 28"/>
          <p:cNvSpPr>
            <a:spLocks noGrp="1"/>
          </p:cNvSpPr>
          <p:nvPr>
            <p:ph type="body" sz="quarter" idx="45" hasCustomPrompt="1"/>
          </p:nvPr>
        </p:nvSpPr>
        <p:spPr>
          <a:xfrm>
            <a:off x="7560598" y="2380271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de-DE" dirty="0"/>
              <a:t>Überschrift bearbeiten</a:t>
            </a: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6092014" y="3905684"/>
            <a:ext cx="5238935" cy="1656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57" name="Bildplatzhalter 23"/>
          <p:cNvSpPr>
            <a:spLocks noGrp="1"/>
          </p:cNvSpPr>
          <p:nvPr>
            <p:ph type="pic" sz="quarter" idx="47" hasCustomPrompt="1"/>
          </p:nvPr>
        </p:nvSpPr>
        <p:spPr>
          <a:xfrm>
            <a:off x="6423645" y="4323324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58" name="Textplatzhalter 28"/>
          <p:cNvSpPr>
            <a:spLocks noGrp="1"/>
          </p:cNvSpPr>
          <p:nvPr>
            <p:ph type="body" sz="quarter" idx="48" hasCustomPrompt="1"/>
          </p:nvPr>
        </p:nvSpPr>
        <p:spPr>
          <a:xfrm>
            <a:off x="7560598" y="4173256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de-DE" dirty="0"/>
              <a:t>Überschrift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E6B353D-D908-A9F9-6969-761E6FB8C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F6CA401D-86C7-2D7B-6591-036A94E608C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D59F6F64-BF84-B200-DFA7-2681FE7ED4D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2168975" y="2826942"/>
            <a:ext cx="3394336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7" name="Inhaltsplatzhalter 4">
            <a:extLst>
              <a:ext uri="{FF2B5EF4-FFF2-40B4-BE49-F238E27FC236}">
                <a16:creationId xmlns:a16="http://schemas.microsoft.com/office/drawing/2014/main" id="{5A61D444-9325-CFE8-11DE-C81B7EDB8D85}"/>
              </a:ext>
            </a:extLst>
          </p:cNvPr>
          <p:cNvSpPr>
            <a:spLocks noGrp="1"/>
          </p:cNvSpPr>
          <p:nvPr>
            <p:ph sz="quarter" idx="51" hasCustomPrompt="1"/>
          </p:nvPr>
        </p:nvSpPr>
        <p:spPr>
          <a:xfrm>
            <a:off x="2169263" y="4613533"/>
            <a:ext cx="3394336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1E9ECD0C-E292-BF1C-FA30-4214E9D3614F}"/>
              </a:ext>
            </a:extLst>
          </p:cNvPr>
          <p:cNvSpPr>
            <a:spLocks noGrp="1"/>
          </p:cNvSpPr>
          <p:nvPr>
            <p:ph sz="quarter" idx="52" hasCustomPrompt="1"/>
          </p:nvPr>
        </p:nvSpPr>
        <p:spPr>
          <a:xfrm>
            <a:off x="7560598" y="2841677"/>
            <a:ext cx="3394336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966709A7-93AB-45B9-B18D-6FBFB73DBF7B}"/>
              </a:ext>
            </a:extLst>
          </p:cNvPr>
          <p:cNvSpPr>
            <a:spLocks noGrp="1"/>
          </p:cNvSpPr>
          <p:nvPr>
            <p:ph sz="quarter" idx="53" hasCustomPrompt="1"/>
          </p:nvPr>
        </p:nvSpPr>
        <p:spPr>
          <a:xfrm>
            <a:off x="7560598" y="4613532"/>
            <a:ext cx="3394336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</p:spTree>
    <p:extLst>
      <p:ext uri="{BB962C8B-B14F-4D97-AF65-F5344CB8AC3E}">
        <p14:creationId xmlns:p14="http://schemas.microsoft.com/office/powerpoint/2010/main" val="1659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hteck: abgerundete Ecken 44">
            <a:extLst>
              <a:ext uri="{FF2B5EF4-FFF2-40B4-BE49-F238E27FC236}">
                <a16:creationId xmlns:a16="http://schemas.microsoft.com/office/drawing/2014/main" id="{4C7AC815-45DD-E844-AD1B-23C3D0B60705}"/>
              </a:ext>
            </a:extLst>
          </p:cNvPr>
          <p:cNvSpPr/>
          <p:nvPr userDrawn="1"/>
        </p:nvSpPr>
        <p:spPr>
          <a:xfrm>
            <a:off x="3053210" y="4991735"/>
            <a:ext cx="2211207" cy="1476000"/>
          </a:xfrm>
          <a:prstGeom prst="roundRect">
            <a:avLst>
              <a:gd name="adj" fmla="val 8842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A36225C6-4515-4247-951A-A91CE45DF5C1}"/>
              </a:ext>
            </a:extLst>
          </p:cNvPr>
          <p:cNvSpPr/>
          <p:nvPr userDrawn="1"/>
        </p:nvSpPr>
        <p:spPr>
          <a:xfrm>
            <a:off x="5757332" y="1828800"/>
            <a:ext cx="5765995" cy="1476000"/>
          </a:xfrm>
          <a:prstGeom prst="roundRect">
            <a:avLst>
              <a:gd name="adj" fmla="val 8189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E4F08E41-F295-6E48-9DAA-118217F84B8E}"/>
              </a:ext>
            </a:extLst>
          </p:cNvPr>
          <p:cNvSpPr/>
          <p:nvPr userDrawn="1"/>
        </p:nvSpPr>
        <p:spPr>
          <a:xfrm>
            <a:off x="700679" y="1828799"/>
            <a:ext cx="2259658" cy="4650845"/>
          </a:xfrm>
          <a:prstGeom prst="roundRect">
            <a:avLst>
              <a:gd name="adj" fmla="val 4314"/>
            </a:avLst>
          </a:prstGeom>
          <a:solidFill>
            <a:srgbClr val="2229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101B71CF-0D91-9C42-ADE1-C72F09380ADA}"/>
              </a:ext>
            </a:extLst>
          </p:cNvPr>
          <p:cNvSpPr/>
          <p:nvPr userDrawn="1"/>
        </p:nvSpPr>
        <p:spPr>
          <a:xfrm>
            <a:off x="3053210" y="1828800"/>
            <a:ext cx="2211207" cy="1476000"/>
          </a:xfrm>
          <a:prstGeom prst="roundRect">
            <a:avLst>
              <a:gd name="adj" fmla="val 7537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0CF6C913-86E3-8A44-A98D-D371034E31F1}"/>
              </a:ext>
            </a:extLst>
          </p:cNvPr>
          <p:cNvSpPr/>
          <p:nvPr userDrawn="1"/>
        </p:nvSpPr>
        <p:spPr>
          <a:xfrm>
            <a:off x="3053210" y="3410267"/>
            <a:ext cx="2211207" cy="1476000"/>
          </a:xfrm>
          <a:prstGeom prst="roundRect">
            <a:avLst>
              <a:gd name="adj" fmla="val 6885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A4D65959-613D-BF44-B6ED-23EDF9A77D6B}"/>
              </a:ext>
            </a:extLst>
          </p:cNvPr>
          <p:cNvSpPr/>
          <p:nvPr userDrawn="1"/>
        </p:nvSpPr>
        <p:spPr>
          <a:xfrm>
            <a:off x="5757332" y="3410267"/>
            <a:ext cx="5765995" cy="1476000"/>
          </a:xfrm>
          <a:prstGeom prst="roundRect">
            <a:avLst>
              <a:gd name="adj" fmla="val 6885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72A182D9-5D3F-3347-8175-A5EC41876BD3}"/>
              </a:ext>
            </a:extLst>
          </p:cNvPr>
          <p:cNvSpPr/>
          <p:nvPr userDrawn="1"/>
        </p:nvSpPr>
        <p:spPr>
          <a:xfrm>
            <a:off x="5757668" y="4991735"/>
            <a:ext cx="5765995" cy="1476000"/>
          </a:xfrm>
          <a:prstGeom prst="roundRect">
            <a:avLst>
              <a:gd name="adj" fmla="val 4929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21" name="Gerade Verbindung 16">
            <a:extLst>
              <a:ext uri="{FF2B5EF4-FFF2-40B4-BE49-F238E27FC236}">
                <a16:creationId xmlns:a16="http://schemas.microsoft.com/office/drawing/2014/main" id="{26709F04-F583-DB40-954B-0868FC877D7E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7" y="2561785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17">
            <a:extLst>
              <a:ext uri="{FF2B5EF4-FFF2-40B4-BE49-F238E27FC236}">
                <a16:creationId xmlns:a16="http://schemas.microsoft.com/office/drawing/2014/main" id="{9A2CBB7C-9EBE-A746-BC08-89A997723B90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6" y="4149717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19">
            <a:extLst>
              <a:ext uri="{FF2B5EF4-FFF2-40B4-BE49-F238E27FC236}">
                <a16:creationId xmlns:a16="http://schemas.microsoft.com/office/drawing/2014/main" id="{DA145D9E-D9E5-DA42-8C36-804786F4B4B3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6" y="5727451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platzhalter 37"/>
          <p:cNvSpPr>
            <a:spLocks noGrp="1"/>
          </p:cNvSpPr>
          <p:nvPr>
            <p:ph type="body" sz="quarter" idx="13"/>
          </p:nvPr>
        </p:nvSpPr>
        <p:spPr>
          <a:xfrm>
            <a:off x="950546" y="2002746"/>
            <a:ext cx="1769423" cy="4302950"/>
          </a:xfrm>
          <a:prstGeom prst="rect">
            <a:avLst/>
          </a:prstGeom>
        </p:spPr>
        <p:txBody>
          <a:bodyPr anchor="ctr"/>
          <a:lstStyle>
            <a:lvl1pPr algn="ctr">
              <a:defRPr sz="24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1" name="Textplatzhalter 39"/>
          <p:cNvSpPr>
            <a:spLocks noGrp="1"/>
          </p:cNvSpPr>
          <p:nvPr>
            <p:ph type="body" sz="quarter" idx="14"/>
          </p:nvPr>
        </p:nvSpPr>
        <p:spPr>
          <a:xfrm>
            <a:off x="3105509" y="1922802"/>
            <a:ext cx="2096730" cy="130750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2" name="Textplatzhalter 39"/>
          <p:cNvSpPr>
            <a:spLocks noGrp="1"/>
          </p:cNvSpPr>
          <p:nvPr>
            <p:ph type="body" sz="quarter" idx="15"/>
          </p:nvPr>
        </p:nvSpPr>
        <p:spPr>
          <a:xfrm>
            <a:off x="3105509" y="3529252"/>
            <a:ext cx="2080988" cy="1265097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i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44" name="Textplatzhalter 39"/>
          <p:cNvSpPr>
            <a:spLocks noGrp="1"/>
          </p:cNvSpPr>
          <p:nvPr>
            <p:ph type="body" sz="quarter" idx="17"/>
          </p:nvPr>
        </p:nvSpPr>
        <p:spPr>
          <a:xfrm>
            <a:off x="3105509" y="5093292"/>
            <a:ext cx="2089883" cy="130750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i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9" hasCustomPrompt="1"/>
          </p:nvPr>
        </p:nvSpPr>
        <p:spPr>
          <a:xfrm>
            <a:off x="5889103" y="1922802"/>
            <a:ext cx="5474314" cy="1307507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58" name="Textplatzhalter 7"/>
          <p:cNvSpPr>
            <a:spLocks noGrp="1"/>
          </p:cNvSpPr>
          <p:nvPr>
            <p:ph type="body" sz="quarter" idx="30"/>
          </p:nvPr>
        </p:nvSpPr>
        <p:spPr>
          <a:xfrm>
            <a:off x="5889103" y="3520511"/>
            <a:ext cx="5474314" cy="1290770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lang="de-DE" sz="1600" b="0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60" name="Textplatzhalter 7"/>
          <p:cNvSpPr>
            <a:spLocks noGrp="1"/>
          </p:cNvSpPr>
          <p:nvPr>
            <p:ph type="body" sz="quarter" idx="32"/>
          </p:nvPr>
        </p:nvSpPr>
        <p:spPr>
          <a:xfrm>
            <a:off x="5889103" y="5087768"/>
            <a:ext cx="5474314" cy="131303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lang="de-DE" sz="1600" b="0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709374D-05F2-5E6E-10B0-0DEA6E4D41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CCA08A-4A0B-6EC8-6775-16D34ACB7D9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9C6AB28-4438-A509-ECE5-E05C3B60EBD6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255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hteck: abgerundete Ecken 29">
            <a:extLst>
              <a:ext uri="{FF2B5EF4-FFF2-40B4-BE49-F238E27FC236}">
                <a16:creationId xmlns:a16="http://schemas.microsoft.com/office/drawing/2014/main" id="{4EA75762-5B14-CBAB-41F8-77C4A2A1B463}"/>
              </a:ext>
            </a:extLst>
          </p:cNvPr>
          <p:cNvSpPr/>
          <p:nvPr userDrawn="1"/>
        </p:nvSpPr>
        <p:spPr>
          <a:xfrm>
            <a:off x="700679" y="1828799"/>
            <a:ext cx="2259658" cy="4650845"/>
          </a:xfrm>
          <a:prstGeom prst="roundRect">
            <a:avLst>
              <a:gd name="adj" fmla="val 4314"/>
            </a:avLst>
          </a:prstGeom>
          <a:solidFill>
            <a:srgbClr val="2229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A36225C6-4515-4247-951A-A91CE45DF5C1}"/>
              </a:ext>
            </a:extLst>
          </p:cNvPr>
          <p:cNvSpPr/>
          <p:nvPr userDrawn="1"/>
        </p:nvSpPr>
        <p:spPr>
          <a:xfrm>
            <a:off x="5757332" y="1828800"/>
            <a:ext cx="5765995" cy="1080000"/>
          </a:xfrm>
          <a:prstGeom prst="roundRect">
            <a:avLst>
              <a:gd name="adj" fmla="val 9537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101B71CF-0D91-9C42-ADE1-C72F09380ADA}"/>
              </a:ext>
            </a:extLst>
          </p:cNvPr>
          <p:cNvSpPr/>
          <p:nvPr userDrawn="1"/>
        </p:nvSpPr>
        <p:spPr>
          <a:xfrm>
            <a:off x="3053210" y="1828800"/>
            <a:ext cx="2211207" cy="1080000"/>
          </a:xfrm>
          <a:prstGeom prst="roundRect">
            <a:avLst>
              <a:gd name="adj" fmla="val 12211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21" name="Gerade Verbindung 16">
            <a:extLst>
              <a:ext uri="{FF2B5EF4-FFF2-40B4-BE49-F238E27FC236}">
                <a16:creationId xmlns:a16="http://schemas.microsoft.com/office/drawing/2014/main" id="{26709F04-F583-DB40-954B-0868FC877D7E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753" y="2357597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platzhalter 37"/>
          <p:cNvSpPr>
            <a:spLocks noGrp="1"/>
          </p:cNvSpPr>
          <p:nvPr>
            <p:ph type="body" sz="quarter" idx="13"/>
          </p:nvPr>
        </p:nvSpPr>
        <p:spPr>
          <a:xfrm>
            <a:off x="950546" y="2002746"/>
            <a:ext cx="1769423" cy="4302950"/>
          </a:xfrm>
          <a:prstGeom prst="rect">
            <a:avLst/>
          </a:prstGeom>
        </p:spPr>
        <p:txBody>
          <a:bodyPr anchor="ctr"/>
          <a:lstStyle>
            <a:lvl1pPr algn="ctr">
              <a:defRPr sz="24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1" name="Textplatzhalter 39"/>
          <p:cNvSpPr>
            <a:spLocks noGrp="1"/>
          </p:cNvSpPr>
          <p:nvPr>
            <p:ph type="body" sz="quarter" idx="14"/>
          </p:nvPr>
        </p:nvSpPr>
        <p:spPr>
          <a:xfrm>
            <a:off x="3105509" y="1922802"/>
            <a:ext cx="2096730" cy="891419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9"/>
          </p:nvPr>
        </p:nvSpPr>
        <p:spPr>
          <a:xfrm>
            <a:off x="5889103" y="1922802"/>
            <a:ext cx="5474314" cy="8914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lang="de-DE" sz="1600" b="0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709374D-05F2-5E6E-10B0-0DEA6E4D41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CCA08A-4A0B-6EC8-6775-16D34ACB7D9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9C6AB28-4438-A509-ECE5-E05C3B60EBD6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569F1C9A-B97A-AB49-C9B8-B35D84A13CE2}"/>
              </a:ext>
            </a:extLst>
          </p:cNvPr>
          <p:cNvSpPr/>
          <p:nvPr userDrawn="1"/>
        </p:nvSpPr>
        <p:spPr>
          <a:xfrm>
            <a:off x="5757332" y="5402735"/>
            <a:ext cx="5765995" cy="1080000"/>
          </a:xfrm>
          <a:prstGeom prst="roundRect">
            <a:avLst>
              <a:gd name="adj" fmla="val 10429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EC26CBC0-DB56-D28B-B89E-5D81E116FFDD}"/>
              </a:ext>
            </a:extLst>
          </p:cNvPr>
          <p:cNvSpPr/>
          <p:nvPr userDrawn="1"/>
        </p:nvSpPr>
        <p:spPr>
          <a:xfrm>
            <a:off x="3053210" y="5402735"/>
            <a:ext cx="2211207" cy="1080000"/>
          </a:xfrm>
          <a:prstGeom prst="roundRect">
            <a:avLst>
              <a:gd name="adj" fmla="val 13993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7" name="Gerade Verbindung 16">
            <a:extLst>
              <a:ext uri="{FF2B5EF4-FFF2-40B4-BE49-F238E27FC236}">
                <a16:creationId xmlns:a16="http://schemas.microsoft.com/office/drawing/2014/main" id="{D3BC374C-A302-0FC1-4820-B635385BBBE2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753" y="5931532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39">
            <a:extLst>
              <a:ext uri="{FF2B5EF4-FFF2-40B4-BE49-F238E27FC236}">
                <a16:creationId xmlns:a16="http://schemas.microsoft.com/office/drawing/2014/main" id="{CDECB0A7-B60F-2886-72D0-F0D8D43F4FBF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3105509" y="5496737"/>
            <a:ext cx="2096730" cy="891419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92759DEC-16E5-37C0-D3D7-45E663827C6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889103" y="5496737"/>
            <a:ext cx="5474314" cy="8914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lang="de-DE" sz="1600" b="0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7E856332-3655-B1DD-19E1-469B8FBC862C}"/>
              </a:ext>
            </a:extLst>
          </p:cNvPr>
          <p:cNvSpPr/>
          <p:nvPr userDrawn="1"/>
        </p:nvSpPr>
        <p:spPr>
          <a:xfrm>
            <a:off x="5757668" y="3021492"/>
            <a:ext cx="5765995" cy="1080000"/>
          </a:xfrm>
          <a:prstGeom prst="roundRect">
            <a:avLst>
              <a:gd name="adj" fmla="val 7755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014AEB90-EF5E-E8BB-80EC-ADA095FBF8D4}"/>
              </a:ext>
            </a:extLst>
          </p:cNvPr>
          <p:cNvSpPr/>
          <p:nvPr userDrawn="1"/>
        </p:nvSpPr>
        <p:spPr>
          <a:xfrm>
            <a:off x="3053546" y="3020112"/>
            <a:ext cx="2211207" cy="1080000"/>
          </a:xfrm>
          <a:prstGeom prst="roundRect">
            <a:avLst>
              <a:gd name="adj" fmla="val 13102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17" name="Gerade Verbindung 16">
            <a:extLst>
              <a:ext uri="{FF2B5EF4-FFF2-40B4-BE49-F238E27FC236}">
                <a16:creationId xmlns:a16="http://schemas.microsoft.com/office/drawing/2014/main" id="{86EA4EA3-E3AC-0F44-AD87-8C977CFE9A0D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5089" y="3550289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platzhalter 39">
            <a:extLst>
              <a:ext uri="{FF2B5EF4-FFF2-40B4-BE49-F238E27FC236}">
                <a16:creationId xmlns:a16="http://schemas.microsoft.com/office/drawing/2014/main" id="{05DB06A3-43B6-09DE-D226-03F1C2C6557F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3105845" y="3115494"/>
            <a:ext cx="2096730" cy="891419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Textplatzhalter 7">
            <a:extLst>
              <a:ext uri="{FF2B5EF4-FFF2-40B4-BE49-F238E27FC236}">
                <a16:creationId xmlns:a16="http://schemas.microsoft.com/office/drawing/2014/main" id="{29CD4D73-7BE6-3D69-BC02-97B38045129E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5889439" y="3115494"/>
            <a:ext cx="5474314" cy="8914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lang="de-DE" sz="1600" b="0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6B35B6E8-6AEE-06F3-AE4E-4B0798173845}"/>
              </a:ext>
            </a:extLst>
          </p:cNvPr>
          <p:cNvSpPr/>
          <p:nvPr userDrawn="1"/>
        </p:nvSpPr>
        <p:spPr>
          <a:xfrm>
            <a:off x="5757332" y="4218350"/>
            <a:ext cx="5765995" cy="1080000"/>
          </a:xfrm>
          <a:prstGeom prst="roundRect">
            <a:avLst>
              <a:gd name="adj" fmla="val 8646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7D4FBC1A-263B-BE4B-A8C2-19726226B024}"/>
              </a:ext>
            </a:extLst>
          </p:cNvPr>
          <p:cNvSpPr/>
          <p:nvPr userDrawn="1"/>
        </p:nvSpPr>
        <p:spPr>
          <a:xfrm>
            <a:off x="3053210" y="4211424"/>
            <a:ext cx="2211207" cy="1080000"/>
          </a:xfrm>
          <a:prstGeom prst="roundRect">
            <a:avLst>
              <a:gd name="adj" fmla="val 12211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27" name="Gerade Verbindung 16">
            <a:extLst>
              <a:ext uri="{FF2B5EF4-FFF2-40B4-BE49-F238E27FC236}">
                <a16:creationId xmlns:a16="http://schemas.microsoft.com/office/drawing/2014/main" id="{03F6AF06-49A7-B342-A13C-6C45C77DEAC8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753" y="4747147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platzhalter 39">
            <a:extLst>
              <a:ext uri="{FF2B5EF4-FFF2-40B4-BE49-F238E27FC236}">
                <a16:creationId xmlns:a16="http://schemas.microsoft.com/office/drawing/2014/main" id="{F9FDA43A-A1F2-DB24-FC54-F6F36AF6C4D2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3105509" y="4312352"/>
            <a:ext cx="2096730" cy="891419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9" name="Textplatzhalter 7">
            <a:extLst>
              <a:ext uri="{FF2B5EF4-FFF2-40B4-BE49-F238E27FC236}">
                <a16:creationId xmlns:a16="http://schemas.microsoft.com/office/drawing/2014/main" id="{73CCFBEB-414F-A90B-F069-C1AF3D3BB482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5889103" y="4312352"/>
            <a:ext cx="5474314" cy="8914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lang="de-DE" sz="1600" b="0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86125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hteck: abgerundete Ecken 29">
            <a:extLst>
              <a:ext uri="{FF2B5EF4-FFF2-40B4-BE49-F238E27FC236}">
                <a16:creationId xmlns:a16="http://schemas.microsoft.com/office/drawing/2014/main" id="{843CE419-666D-594F-1513-40064D66D62D}"/>
              </a:ext>
            </a:extLst>
          </p:cNvPr>
          <p:cNvSpPr/>
          <p:nvPr userDrawn="1"/>
        </p:nvSpPr>
        <p:spPr>
          <a:xfrm>
            <a:off x="700679" y="1828799"/>
            <a:ext cx="2259658" cy="4650845"/>
          </a:xfrm>
          <a:prstGeom prst="roundRect">
            <a:avLst>
              <a:gd name="adj" fmla="val 4314"/>
            </a:avLst>
          </a:prstGeom>
          <a:solidFill>
            <a:srgbClr val="2229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A36225C6-4515-4247-951A-A91CE45DF5C1}"/>
              </a:ext>
            </a:extLst>
          </p:cNvPr>
          <p:cNvSpPr/>
          <p:nvPr userDrawn="1"/>
        </p:nvSpPr>
        <p:spPr>
          <a:xfrm>
            <a:off x="5757332" y="1828800"/>
            <a:ext cx="5765995" cy="792000"/>
          </a:xfrm>
          <a:prstGeom prst="roundRect">
            <a:avLst>
              <a:gd name="adj" fmla="val 15452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101B71CF-0D91-9C42-ADE1-C72F09380ADA}"/>
              </a:ext>
            </a:extLst>
          </p:cNvPr>
          <p:cNvSpPr/>
          <p:nvPr userDrawn="1"/>
        </p:nvSpPr>
        <p:spPr>
          <a:xfrm>
            <a:off x="3053210" y="1828800"/>
            <a:ext cx="2211207" cy="792000"/>
          </a:xfrm>
          <a:prstGeom prst="roundRect">
            <a:avLst>
              <a:gd name="adj" fmla="val 16667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21" name="Gerade Verbindung 16">
            <a:extLst>
              <a:ext uri="{FF2B5EF4-FFF2-40B4-BE49-F238E27FC236}">
                <a16:creationId xmlns:a16="http://schemas.microsoft.com/office/drawing/2014/main" id="{26709F04-F583-DB40-954B-0868FC877D7E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753" y="2215554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platzhalter 37"/>
          <p:cNvSpPr>
            <a:spLocks noGrp="1"/>
          </p:cNvSpPr>
          <p:nvPr>
            <p:ph type="body" sz="quarter" idx="13"/>
          </p:nvPr>
        </p:nvSpPr>
        <p:spPr>
          <a:xfrm>
            <a:off x="950546" y="2002746"/>
            <a:ext cx="1769423" cy="4302950"/>
          </a:xfrm>
          <a:prstGeom prst="rect">
            <a:avLst/>
          </a:prstGeom>
        </p:spPr>
        <p:txBody>
          <a:bodyPr anchor="ctr"/>
          <a:lstStyle>
            <a:lvl1pPr algn="ctr">
              <a:defRPr sz="24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1" name="Textplatzhalter 39"/>
          <p:cNvSpPr>
            <a:spLocks noGrp="1"/>
          </p:cNvSpPr>
          <p:nvPr>
            <p:ph type="body" sz="quarter" idx="14"/>
          </p:nvPr>
        </p:nvSpPr>
        <p:spPr>
          <a:xfrm>
            <a:off x="3105509" y="1922803"/>
            <a:ext cx="2096730" cy="61997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9"/>
          </p:nvPr>
        </p:nvSpPr>
        <p:spPr>
          <a:xfrm>
            <a:off x="5889103" y="1922803"/>
            <a:ext cx="5474314" cy="619978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lang="de-DE" sz="1600" b="0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709374D-05F2-5E6E-10B0-0DEA6E4D41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CCA08A-4A0B-6EC8-6775-16D34ACB7D9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9C6AB28-4438-A509-ECE5-E05C3B60EBD6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569F1C9A-B97A-AB49-C9B8-B35D84A13CE2}"/>
              </a:ext>
            </a:extLst>
          </p:cNvPr>
          <p:cNvSpPr/>
          <p:nvPr userDrawn="1"/>
        </p:nvSpPr>
        <p:spPr>
          <a:xfrm>
            <a:off x="5758004" y="5693059"/>
            <a:ext cx="5765995" cy="792000"/>
          </a:xfrm>
          <a:prstGeom prst="roundRect">
            <a:avLst>
              <a:gd name="adj" fmla="val 11806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EC26CBC0-DB56-D28B-B89E-5D81E116FFDD}"/>
              </a:ext>
            </a:extLst>
          </p:cNvPr>
          <p:cNvSpPr/>
          <p:nvPr userDrawn="1"/>
        </p:nvSpPr>
        <p:spPr>
          <a:xfrm>
            <a:off x="3053882" y="5693059"/>
            <a:ext cx="2211207" cy="792000"/>
          </a:xfrm>
          <a:prstGeom prst="roundRect">
            <a:avLst>
              <a:gd name="adj" fmla="val 13021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7" name="Gerade Verbindung 16">
            <a:extLst>
              <a:ext uri="{FF2B5EF4-FFF2-40B4-BE49-F238E27FC236}">
                <a16:creationId xmlns:a16="http://schemas.microsoft.com/office/drawing/2014/main" id="{D3BC374C-A302-0FC1-4820-B635385BBBE2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5425" y="6079813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39">
            <a:extLst>
              <a:ext uri="{FF2B5EF4-FFF2-40B4-BE49-F238E27FC236}">
                <a16:creationId xmlns:a16="http://schemas.microsoft.com/office/drawing/2014/main" id="{CDECB0A7-B60F-2886-72D0-F0D8D43F4FBF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3106181" y="5787062"/>
            <a:ext cx="2096730" cy="61997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92759DEC-16E5-37C0-D3D7-45E663827C6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889775" y="5787062"/>
            <a:ext cx="5474314" cy="619978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lang="de-DE" sz="1600" b="0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7E856332-3655-B1DD-19E1-469B8FBC862C}"/>
              </a:ext>
            </a:extLst>
          </p:cNvPr>
          <p:cNvSpPr/>
          <p:nvPr userDrawn="1"/>
        </p:nvSpPr>
        <p:spPr>
          <a:xfrm>
            <a:off x="5759684" y="2799888"/>
            <a:ext cx="5765995" cy="792000"/>
          </a:xfrm>
          <a:prstGeom prst="roundRect">
            <a:avLst>
              <a:gd name="adj" fmla="val 11806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014AEB90-EF5E-E8BB-80EC-ADA095FBF8D4}"/>
              </a:ext>
            </a:extLst>
          </p:cNvPr>
          <p:cNvSpPr/>
          <p:nvPr userDrawn="1"/>
        </p:nvSpPr>
        <p:spPr>
          <a:xfrm>
            <a:off x="3055562" y="2798508"/>
            <a:ext cx="2211207" cy="792000"/>
          </a:xfrm>
          <a:prstGeom prst="roundRect">
            <a:avLst>
              <a:gd name="adj" fmla="val 14236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17" name="Gerade Verbindung 16">
            <a:extLst>
              <a:ext uri="{FF2B5EF4-FFF2-40B4-BE49-F238E27FC236}">
                <a16:creationId xmlns:a16="http://schemas.microsoft.com/office/drawing/2014/main" id="{86EA4EA3-E3AC-0F44-AD87-8C977CFE9A0D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7105" y="3186642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platzhalter 39">
            <a:extLst>
              <a:ext uri="{FF2B5EF4-FFF2-40B4-BE49-F238E27FC236}">
                <a16:creationId xmlns:a16="http://schemas.microsoft.com/office/drawing/2014/main" id="{05DB06A3-43B6-09DE-D226-03F1C2C6557F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3107861" y="2893891"/>
            <a:ext cx="2096730" cy="61997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Textplatzhalter 7">
            <a:extLst>
              <a:ext uri="{FF2B5EF4-FFF2-40B4-BE49-F238E27FC236}">
                <a16:creationId xmlns:a16="http://schemas.microsoft.com/office/drawing/2014/main" id="{29CD4D73-7BE6-3D69-BC02-97B38045129E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5891455" y="2893891"/>
            <a:ext cx="5474314" cy="619978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lang="de-DE" sz="1600" b="0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6B35B6E8-6AEE-06F3-AE4E-4B0798173845}"/>
              </a:ext>
            </a:extLst>
          </p:cNvPr>
          <p:cNvSpPr/>
          <p:nvPr userDrawn="1"/>
        </p:nvSpPr>
        <p:spPr>
          <a:xfrm>
            <a:off x="5759348" y="3762390"/>
            <a:ext cx="5765995" cy="792000"/>
          </a:xfrm>
          <a:prstGeom prst="roundRect">
            <a:avLst>
              <a:gd name="adj" fmla="val 14236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7D4FBC1A-263B-BE4B-A8C2-19726226B024}"/>
              </a:ext>
            </a:extLst>
          </p:cNvPr>
          <p:cNvSpPr/>
          <p:nvPr userDrawn="1"/>
        </p:nvSpPr>
        <p:spPr>
          <a:xfrm>
            <a:off x="3055226" y="3755464"/>
            <a:ext cx="2211207" cy="792000"/>
          </a:xfrm>
          <a:prstGeom prst="roundRect">
            <a:avLst>
              <a:gd name="adj" fmla="val 15452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27" name="Gerade Verbindung 16">
            <a:extLst>
              <a:ext uri="{FF2B5EF4-FFF2-40B4-BE49-F238E27FC236}">
                <a16:creationId xmlns:a16="http://schemas.microsoft.com/office/drawing/2014/main" id="{03F6AF06-49A7-B342-A13C-6C45C77DEAC8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6769" y="4149144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platzhalter 39">
            <a:extLst>
              <a:ext uri="{FF2B5EF4-FFF2-40B4-BE49-F238E27FC236}">
                <a16:creationId xmlns:a16="http://schemas.microsoft.com/office/drawing/2014/main" id="{F9FDA43A-A1F2-DB24-FC54-F6F36AF6C4D2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3107525" y="3856393"/>
            <a:ext cx="2096730" cy="61997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9" name="Textplatzhalter 7">
            <a:extLst>
              <a:ext uri="{FF2B5EF4-FFF2-40B4-BE49-F238E27FC236}">
                <a16:creationId xmlns:a16="http://schemas.microsoft.com/office/drawing/2014/main" id="{73CCFBEB-414F-A90B-F069-C1AF3D3BB482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5891119" y="3856393"/>
            <a:ext cx="5474314" cy="619978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lang="de-DE" sz="1600" b="0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3CCC417E-8A15-829B-B200-0BD4CC0DE33E}"/>
              </a:ext>
            </a:extLst>
          </p:cNvPr>
          <p:cNvSpPr/>
          <p:nvPr userDrawn="1"/>
        </p:nvSpPr>
        <p:spPr>
          <a:xfrm>
            <a:off x="5759012" y="4730941"/>
            <a:ext cx="5765995" cy="792000"/>
          </a:xfrm>
          <a:prstGeom prst="roundRect">
            <a:avLst>
              <a:gd name="adj" fmla="val 10591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E085DA45-A5E5-7303-0AEE-A8597B1C1A97}"/>
              </a:ext>
            </a:extLst>
          </p:cNvPr>
          <p:cNvSpPr/>
          <p:nvPr userDrawn="1"/>
        </p:nvSpPr>
        <p:spPr>
          <a:xfrm>
            <a:off x="3054890" y="4724015"/>
            <a:ext cx="2211207" cy="792000"/>
          </a:xfrm>
          <a:prstGeom prst="roundRect">
            <a:avLst>
              <a:gd name="adj" fmla="val 17882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20" name="Gerade Verbindung 16">
            <a:extLst>
              <a:ext uri="{FF2B5EF4-FFF2-40B4-BE49-F238E27FC236}">
                <a16:creationId xmlns:a16="http://schemas.microsoft.com/office/drawing/2014/main" id="{5829A84C-AAFA-FAC6-9065-B6AF61E443A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6433" y="5117695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platzhalter 39">
            <a:extLst>
              <a:ext uri="{FF2B5EF4-FFF2-40B4-BE49-F238E27FC236}">
                <a16:creationId xmlns:a16="http://schemas.microsoft.com/office/drawing/2014/main" id="{A784E469-EE97-2151-230F-7A8EE954A114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3107189" y="4824944"/>
            <a:ext cx="2096730" cy="61997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4" name="Textplatzhalter 7">
            <a:extLst>
              <a:ext uri="{FF2B5EF4-FFF2-40B4-BE49-F238E27FC236}">
                <a16:creationId xmlns:a16="http://schemas.microsoft.com/office/drawing/2014/main" id="{7203B07B-934F-C3E6-AF96-02A1FAD7A09C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5890783" y="4824944"/>
            <a:ext cx="5474314" cy="619978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lang="de-DE" sz="1600" b="0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18538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1">
    <p:bg>
      <p:bgPr>
        <a:solidFill>
          <a:srgbClr val="E0E8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 descr="Ein Bild, das Screenshot, rot, Karminrot, Grafiken enthält.&#10;&#10;KI-generierte Inhalte können fehlerhaft sein.">
            <a:extLst>
              <a:ext uri="{FF2B5EF4-FFF2-40B4-BE49-F238E27FC236}">
                <a16:creationId xmlns:a16="http://schemas.microsoft.com/office/drawing/2014/main" id="{3AFC4424-EC76-5715-476A-0CA1B24037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056866"/>
            <a:ext cx="12190413" cy="1801134"/>
          </a:xfrm>
          <a:prstGeom prst="rect">
            <a:avLst/>
          </a:prstGeom>
        </p:spPr>
      </p:pic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1778AD5-0B63-797E-4BFC-DF927A0B16F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Bildplatzhalter 20">
            <a:extLst>
              <a:ext uri="{FF2B5EF4-FFF2-40B4-BE49-F238E27FC236}">
                <a16:creationId xmlns:a16="http://schemas.microsoft.com/office/drawing/2014/main" id="{D2794ED4-0582-451D-B1F8-26C84530B3D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055909" y="2744335"/>
            <a:ext cx="2211273" cy="1840874"/>
          </a:xfrm>
          <a:prstGeom prst="hexagon">
            <a:avLst>
              <a:gd name="adj" fmla="val 29706"/>
              <a:gd name="vf" fmla="val 115470"/>
            </a:avLst>
          </a:prstGeom>
          <a:ln>
            <a:solidFill>
              <a:schemeClr val="accent5"/>
            </a:solidFill>
          </a:ln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2" name="Textplatzhalter 14">
            <a:extLst>
              <a:ext uri="{FF2B5EF4-FFF2-40B4-BE49-F238E27FC236}">
                <a16:creationId xmlns:a16="http://schemas.microsoft.com/office/drawing/2014/main" id="{81B95D4C-0373-3B8E-30BC-1618FF3C052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770391" y="3272036"/>
            <a:ext cx="3217692" cy="3747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3" name="Textplatzhalter 14">
            <a:extLst>
              <a:ext uri="{FF2B5EF4-FFF2-40B4-BE49-F238E27FC236}">
                <a16:creationId xmlns:a16="http://schemas.microsoft.com/office/drawing/2014/main" id="{9E4417DD-AC11-CFBF-5FE8-396AEF6D563B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5770391" y="3609056"/>
            <a:ext cx="3217692" cy="374717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>
              <a:defRPr/>
            </a:lvl2pPr>
          </a:lstStyle>
          <a:p>
            <a:pPr lvl="1"/>
            <a:r>
              <a:rPr lang="de-DE" dirty="0"/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292746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9">
            <a:extLst>
              <a:ext uri="{FF2B5EF4-FFF2-40B4-BE49-F238E27FC236}">
                <a16:creationId xmlns:a16="http://schemas.microsoft.com/office/drawing/2014/main" id="{A8081CB2-42D0-074E-76B2-1FC9414A31E4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695325" y="1815485"/>
            <a:ext cx="8356600" cy="4392324"/>
          </a:xfrm>
          <a:prstGeom prst="roundRect">
            <a:avLst>
              <a:gd name="adj" fmla="val 2861"/>
            </a:avLst>
          </a:prstGeom>
        </p:spPr>
        <p:txBody>
          <a:bodyPr/>
          <a:lstStyle>
            <a:lvl1pPr>
              <a:defRPr>
                <a:latin typeface="HelveticaNeue LT 55 Roman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31879FFB-18CE-9E46-9D9F-ADC5EC53BAB4}"/>
              </a:ext>
            </a:extLst>
          </p:cNvPr>
          <p:cNvSpPr/>
          <p:nvPr userDrawn="1"/>
        </p:nvSpPr>
        <p:spPr>
          <a:xfrm>
            <a:off x="9164195" y="1815485"/>
            <a:ext cx="2330893" cy="4392324"/>
          </a:xfrm>
          <a:prstGeom prst="roundRect">
            <a:avLst>
              <a:gd name="adj" fmla="val 5105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14"/>
          </p:nvPr>
        </p:nvSpPr>
        <p:spPr>
          <a:xfrm>
            <a:off x="9323462" y="2019389"/>
            <a:ext cx="2025353" cy="406023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lang="de-DE" sz="1600" dirty="0"/>
            </a:lvl1pPr>
          </a:lstStyle>
          <a:p>
            <a:pPr marL="285750" marR="0" lvl="0" indent="-285750" fontAlgn="auto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912AFE-C940-80D5-252B-32D556B54B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C9E157D-61E3-96A8-4FEB-02D747641DB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79294A5-2186-6EC8-648B-2539DCB879C2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956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&amp;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9">
            <a:extLst>
              <a:ext uri="{FF2B5EF4-FFF2-40B4-BE49-F238E27FC236}">
                <a16:creationId xmlns:a16="http://schemas.microsoft.com/office/drawing/2014/main" id="{E046BEBB-4FF8-E47F-B81B-3E3BE4F6BFA0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3133725" y="1821405"/>
            <a:ext cx="8356600" cy="4392324"/>
          </a:xfrm>
          <a:prstGeom prst="roundRect">
            <a:avLst>
              <a:gd name="adj" fmla="val 2861"/>
            </a:avLst>
          </a:prstGeom>
        </p:spPr>
        <p:txBody>
          <a:bodyPr/>
          <a:lstStyle>
            <a:lvl1pPr>
              <a:defRPr>
                <a:latin typeface="HelveticaNeue LT 55 Roman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31879FFB-18CE-9E46-9D9F-ADC5EC53BAB4}"/>
              </a:ext>
            </a:extLst>
          </p:cNvPr>
          <p:cNvSpPr/>
          <p:nvPr userDrawn="1"/>
        </p:nvSpPr>
        <p:spPr>
          <a:xfrm>
            <a:off x="700088" y="1804809"/>
            <a:ext cx="2330893" cy="4392324"/>
          </a:xfrm>
          <a:prstGeom prst="roundRect">
            <a:avLst>
              <a:gd name="adj" fmla="val 5931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14"/>
          </p:nvPr>
        </p:nvSpPr>
        <p:spPr>
          <a:xfrm>
            <a:off x="859355" y="2008713"/>
            <a:ext cx="2025353" cy="406023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lang="de-DE" sz="1600" dirty="0"/>
            </a:lvl1pPr>
          </a:lstStyle>
          <a:p>
            <a:pPr marL="285750" marR="0" lvl="0" indent="-285750" fontAlgn="auto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912AFE-C940-80D5-252B-32D556B54B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C9E157D-61E3-96A8-4FEB-02D747641DB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79294A5-2186-6EC8-648B-2539DCB879C2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829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&amp; Text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9">
            <a:extLst>
              <a:ext uri="{FF2B5EF4-FFF2-40B4-BE49-F238E27FC236}">
                <a16:creationId xmlns:a16="http://schemas.microsoft.com/office/drawing/2014/main" id="{353DFCAD-B8EA-EE0F-1FD6-0AD2267C7FE6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3133725" y="3079560"/>
            <a:ext cx="8356600" cy="3117574"/>
          </a:xfrm>
          <a:prstGeom prst="roundRect">
            <a:avLst>
              <a:gd name="adj" fmla="val 2861"/>
            </a:avLst>
          </a:prstGeom>
        </p:spPr>
        <p:txBody>
          <a:bodyPr/>
          <a:lstStyle>
            <a:lvl1pPr>
              <a:defRPr>
                <a:latin typeface="HelveticaNeue LT 55 Roman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31879FFB-18CE-9E46-9D9F-ADC5EC53BAB4}"/>
              </a:ext>
            </a:extLst>
          </p:cNvPr>
          <p:cNvSpPr/>
          <p:nvPr userDrawn="1"/>
        </p:nvSpPr>
        <p:spPr>
          <a:xfrm>
            <a:off x="700088" y="3079559"/>
            <a:ext cx="2330893" cy="3117574"/>
          </a:xfrm>
          <a:prstGeom prst="roundRect">
            <a:avLst>
              <a:gd name="adj" fmla="val 5518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14"/>
          </p:nvPr>
        </p:nvSpPr>
        <p:spPr>
          <a:xfrm>
            <a:off x="859355" y="3187083"/>
            <a:ext cx="2025353" cy="288186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lang="de-DE" sz="1600" dirty="0"/>
            </a:lvl1pPr>
          </a:lstStyle>
          <a:p>
            <a:pPr marL="285750" marR="0" lvl="0" indent="-285750" fontAlgn="auto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912AFE-C940-80D5-252B-32D556B54B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C9E157D-61E3-96A8-4FEB-02D747641DB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79294A5-2186-6EC8-648B-2539DCB879C2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9">
            <a:extLst>
              <a:ext uri="{FF2B5EF4-FFF2-40B4-BE49-F238E27FC236}">
                <a16:creationId xmlns:a16="http://schemas.microsoft.com/office/drawing/2014/main" id="{BCB7AE99-305E-A5F5-B74B-D37B33AACFB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700679" y="1815955"/>
            <a:ext cx="10822651" cy="1035018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defRPr sz="2800" b="0" i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  <a:lvl2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2pPr>
            <a:lvl4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4pPr>
            <a:lvl5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5pPr>
            <a:lvl8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8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667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S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E46D826F-EDAA-685D-D112-243E479793B0}"/>
              </a:ext>
            </a:extLst>
          </p:cNvPr>
          <p:cNvSpPr/>
          <p:nvPr/>
        </p:nvSpPr>
        <p:spPr>
          <a:xfrm>
            <a:off x="700679" y="3956444"/>
            <a:ext cx="3271069" cy="2283840"/>
          </a:xfrm>
          <a:custGeom>
            <a:avLst/>
            <a:gdLst>
              <a:gd name="connsiteX0" fmla="*/ 0 w 3271069"/>
              <a:gd name="connsiteY0" fmla="*/ 0 h 2283840"/>
              <a:gd name="connsiteX1" fmla="*/ 3271069 w 3271069"/>
              <a:gd name="connsiteY1" fmla="*/ 0 h 2283840"/>
              <a:gd name="connsiteX2" fmla="*/ 3271069 w 3271069"/>
              <a:gd name="connsiteY2" fmla="*/ 2283840 h 2283840"/>
              <a:gd name="connsiteX3" fmla="*/ 0 w 3271069"/>
              <a:gd name="connsiteY3" fmla="*/ 2283840 h 2283840"/>
              <a:gd name="connsiteX4" fmla="*/ 0 w 3271069"/>
              <a:gd name="connsiteY4" fmla="*/ 0 h 228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1069" h="2283840">
                <a:moveTo>
                  <a:pt x="0" y="0"/>
                </a:moveTo>
                <a:lnTo>
                  <a:pt x="3271069" y="0"/>
                </a:lnTo>
                <a:lnTo>
                  <a:pt x="3271069" y="2283840"/>
                </a:lnTo>
                <a:lnTo>
                  <a:pt x="0" y="2283840"/>
                </a:lnTo>
                <a:lnTo>
                  <a:pt x="0" y="0"/>
                </a:lnTo>
                <a:close/>
              </a:path>
            </a:pathLst>
          </a:custGeom>
          <a:solidFill>
            <a:srgbClr val="E0E7EC">
              <a:alpha val="89804"/>
            </a:srgbClr>
          </a:solidFill>
          <a:ln>
            <a:solidFill>
              <a:schemeClr val="accent3">
                <a:alpha val="90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113792" bIns="128016" numCol="1" spcCol="1270" anchor="t" anchorCtr="0">
            <a:noAutofit/>
          </a:bodyPr>
          <a:lstStyle/>
          <a:p>
            <a:pPr marL="0" lvl="1" indent="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HelveticaNeue LT 55 Roman" panose="020B0604020202020204" pitchFamily="34" charset="0"/>
              <a:buNone/>
            </a:pPr>
            <a:endParaRPr lang="de-DE" sz="1600" kern="1200" dirty="0"/>
          </a:p>
        </p:txBody>
      </p:sp>
      <p:sp>
        <p:nvSpPr>
          <p:cNvPr id="5" name="Rechteck: obere Ecken abgerundet 4">
            <a:extLst>
              <a:ext uri="{FF2B5EF4-FFF2-40B4-BE49-F238E27FC236}">
                <a16:creationId xmlns:a16="http://schemas.microsoft.com/office/drawing/2014/main" id="{95ABF780-7C6D-90D8-BFB1-D03159CE56EC}"/>
              </a:ext>
            </a:extLst>
          </p:cNvPr>
          <p:cNvSpPr/>
          <p:nvPr/>
        </p:nvSpPr>
        <p:spPr>
          <a:xfrm>
            <a:off x="700679" y="2648017"/>
            <a:ext cx="3271069" cy="1308427"/>
          </a:xfrm>
          <a:prstGeom prst="round2SameRect">
            <a:avLst>
              <a:gd name="adj1" fmla="val 7839"/>
              <a:gd name="adj2" fmla="val 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2240" tIns="81280" rIns="142240" bIns="8128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de-DE" sz="2000" b="1" kern="1200" dirty="0"/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D30C2B03-458D-ED96-D868-67D205CF34A2}"/>
              </a:ext>
            </a:extLst>
          </p:cNvPr>
          <p:cNvSpPr/>
          <p:nvPr userDrawn="1"/>
        </p:nvSpPr>
        <p:spPr bwMode="gray">
          <a:xfrm>
            <a:off x="6773333" y="1700916"/>
            <a:ext cx="5486729" cy="657602"/>
          </a:xfrm>
          <a:prstGeom prst="roundRect">
            <a:avLst>
              <a:gd name="adj" fmla="val 12617"/>
            </a:avLst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21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1600" b="1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A4AF62C0-40B2-5CF7-416F-58B429D16198}"/>
              </a:ext>
            </a:extLst>
          </p:cNvPr>
          <p:cNvSpPr>
            <a:spLocks noGrp="1"/>
          </p:cNvSpPr>
          <p:nvPr userDrawn="1"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1887000F-C568-0CB7-56A4-D117A568F8E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NEXUS / PRODUKT hier einfügen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94D4ED47-3CAC-EFC9-A5EE-F7B59F0F8BAB}"/>
              </a:ext>
            </a:extLst>
          </p:cNvPr>
          <p:cNvSpPr>
            <a:spLocks noGrp="1"/>
          </p:cNvSpPr>
          <p:nvPr userDrawn="1"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Claim zum Produkt</a:t>
            </a:r>
          </a:p>
        </p:txBody>
      </p:sp>
      <p:sp>
        <p:nvSpPr>
          <p:cNvPr id="19" name="Textplatzhalter 2">
            <a:extLst>
              <a:ext uri="{FF2B5EF4-FFF2-40B4-BE49-F238E27FC236}">
                <a16:creationId xmlns:a16="http://schemas.microsoft.com/office/drawing/2014/main" id="{AE881142-E0F3-AD97-172D-38533285B5AA}"/>
              </a:ext>
            </a:extLst>
          </p:cNvPr>
          <p:cNvSpPr>
            <a:spLocks noGrp="1"/>
          </p:cNvSpPr>
          <p:nvPr userDrawn="1">
            <p:ph type="body" sz="quarter" idx="42" hasCustomPrompt="1"/>
          </p:nvPr>
        </p:nvSpPr>
        <p:spPr>
          <a:xfrm>
            <a:off x="6901314" y="1825844"/>
            <a:ext cx="462201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Kernnutzen für den Kunden</a:t>
            </a:r>
          </a:p>
        </p:txBody>
      </p:sp>
      <p:sp>
        <p:nvSpPr>
          <p:cNvPr id="20" name="Textplatzhalter 2">
            <a:extLst>
              <a:ext uri="{FF2B5EF4-FFF2-40B4-BE49-F238E27FC236}">
                <a16:creationId xmlns:a16="http://schemas.microsoft.com/office/drawing/2014/main" id="{9687BD27-4DBE-9BEB-30A4-904C093B46A1}"/>
              </a:ext>
            </a:extLst>
          </p:cNvPr>
          <p:cNvSpPr>
            <a:spLocks noGrp="1"/>
          </p:cNvSpPr>
          <p:nvPr userDrawn="1">
            <p:ph type="body" sz="quarter" idx="43" hasCustomPrompt="1"/>
          </p:nvPr>
        </p:nvSpPr>
        <p:spPr>
          <a:xfrm>
            <a:off x="845058" y="2826215"/>
            <a:ext cx="2985433" cy="94688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Prozessunterstützung für …</a:t>
            </a:r>
          </a:p>
        </p:txBody>
      </p:sp>
      <p:sp>
        <p:nvSpPr>
          <p:cNvPr id="26" name="Freihandform: Form 25">
            <a:extLst>
              <a:ext uri="{FF2B5EF4-FFF2-40B4-BE49-F238E27FC236}">
                <a16:creationId xmlns:a16="http://schemas.microsoft.com/office/drawing/2014/main" id="{6BDE2A71-29A0-1C28-8300-D8967EEED6FD}"/>
              </a:ext>
            </a:extLst>
          </p:cNvPr>
          <p:cNvSpPr/>
          <p:nvPr userDrawn="1"/>
        </p:nvSpPr>
        <p:spPr>
          <a:xfrm>
            <a:off x="4503002" y="3962457"/>
            <a:ext cx="3271069" cy="2283840"/>
          </a:xfrm>
          <a:custGeom>
            <a:avLst/>
            <a:gdLst>
              <a:gd name="connsiteX0" fmla="*/ 0 w 3271069"/>
              <a:gd name="connsiteY0" fmla="*/ 0 h 2283840"/>
              <a:gd name="connsiteX1" fmla="*/ 3271069 w 3271069"/>
              <a:gd name="connsiteY1" fmla="*/ 0 h 2283840"/>
              <a:gd name="connsiteX2" fmla="*/ 3271069 w 3271069"/>
              <a:gd name="connsiteY2" fmla="*/ 2283840 h 2283840"/>
              <a:gd name="connsiteX3" fmla="*/ 0 w 3271069"/>
              <a:gd name="connsiteY3" fmla="*/ 2283840 h 2283840"/>
              <a:gd name="connsiteX4" fmla="*/ 0 w 3271069"/>
              <a:gd name="connsiteY4" fmla="*/ 0 h 228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1069" h="2283840">
                <a:moveTo>
                  <a:pt x="0" y="0"/>
                </a:moveTo>
                <a:lnTo>
                  <a:pt x="3271069" y="0"/>
                </a:lnTo>
                <a:lnTo>
                  <a:pt x="3271069" y="2283840"/>
                </a:lnTo>
                <a:lnTo>
                  <a:pt x="0" y="2283840"/>
                </a:lnTo>
                <a:lnTo>
                  <a:pt x="0" y="0"/>
                </a:lnTo>
                <a:close/>
              </a:path>
            </a:pathLst>
          </a:custGeom>
          <a:solidFill>
            <a:srgbClr val="E0E7EC">
              <a:alpha val="89804"/>
            </a:srgbClr>
          </a:solidFill>
          <a:ln>
            <a:solidFill>
              <a:schemeClr val="accent3">
                <a:alpha val="90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113792" bIns="128016" numCol="1" spcCol="1270" anchor="t" anchorCtr="0">
            <a:noAutofit/>
          </a:bodyPr>
          <a:lstStyle/>
          <a:p>
            <a:pPr marL="0" lvl="1" indent="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HelveticaNeue LT 55 Roman" panose="020B0604020202020204" pitchFamily="34" charset="0"/>
              <a:buNone/>
            </a:pPr>
            <a:endParaRPr lang="de-DE" sz="1600" kern="1200" dirty="0"/>
          </a:p>
        </p:txBody>
      </p:sp>
      <p:sp>
        <p:nvSpPr>
          <p:cNvPr id="27" name="Rechteck: obere Ecken abgerundet 26">
            <a:extLst>
              <a:ext uri="{FF2B5EF4-FFF2-40B4-BE49-F238E27FC236}">
                <a16:creationId xmlns:a16="http://schemas.microsoft.com/office/drawing/2014/main" id="{0A548F24-2065-1F82-8E71-8DFCADA3DC2B}"/>
              </a:ext>
            </a:extLst>
          </p:cNvPr>
          <p:cNvSpPr/>
          <p:nvPr userDrawn="1"/>
        </p:nvSpPr>
        <p:spPr>
          <a:xfrm>
            <a:off x="4503002" y="2654030"/>
            <a:ext cx="3271069" cy="1308427"/>
          </a:xfrm>
          <a:prstGeom prst="round2SameRect">
            <a:avLst>
              <a:gd name="adj1" fmla="val 7839"/>
              <a:gd name="adj2" fmla="val 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2240" tIns="81280" rIns="142240" bIns="8128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de-DE" sz="2000" b="1" kern="1200" dirty="0"/>
          </a:p>
        </p:txBody>
      </p:sp>
      <p:sp>
        <p:nvSpPr>
          <p:cNvPr id="28" name="Textplatzhalter 2">
            <a:extLst>
              <a:ext uri="{FF2B5EF4-FFF2-40B4-BE49-F238E27FC236}">
                <a16:creationId xmlns:a16="http://schemas.microsoft.com/office/drawing/2014/main" id="{360A618B-9AA6-8851-8468-6E6490BAADE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647381" y="2832228"/>
            <a:ext cx="2985433" cy="94688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Kernfunktionen</a:t>
            </a:r>
          </a:p>
        </p:txBody>
      </p:sp>
      <p:sp>
        <p:nvSpPr>
          <p:cNvPr id="30" name="Freihandform: Form 29">
            <a:extLst>
              <a:ext uri="{FF2B5EF4-FFF2-40B4-BE49-F238E27FC236}">
                <a16:creationId xmlns:a16="http://schemas.microsoft.com/office/drawing/2014/main" id="{FE93175D-7F04-7FDB-5FF2-E2EBACA483E7}"/>
              </a:ext>
            </a:extLst>
          </p:cNvPr>
          <p:cNvSpPr/>
          <p:nvPr userDrawn="1"/>
        </p:nvSpPr>
        <p:spPr>
          <a:xfrm>
            <a:off x="8305325" y="3962457"/>
            <a:ext cx="3271069" cy="2283840"/>
          </a:xfrm>
          <a:custGeom>
            <a:avLst/>
            <a:gdLst>
              <a:gd name="connsiteX0" fmla="*/ 0 w 3271069"/>
              <a:gd name="connsiteY0" fmla="*/ 0 h 2283840"/>
              <a:gd name="connsiteX1" fmla="*/ 3271069 w 3271069"/>
              <a:gd name="connsiteY1" fmla="*/ 0 h 2283840"/>
              <a:gd name="connsiteX2" fmla="*/ 3271069 w 3271069"/>
              <a:gd name="connsiteY2" fmla="*/ 2283840 h 2283840"/>
              <a:gd name="connsiteX3" fmla="*/ 0 w 3271069"/>
              <a:gd name="connsiteY3" fmla="*/ 2283840 h 2283840"/>
              <a:gd name="connsiteX4" fmla="*/ 0 w 3271069"/>
              <a:gd name="connsiteY4" fmla="*/ 0 h 228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1069" h="2283840">
                <a:moveTo>
                  <a:pt x="0" y="0"/>
                </a:moveTo>
                <a:lnTo>
                  <a:pt x="3271069" y="0"/>
                </a:lnTo>
                <a:lnTo>
                  <a:pt x="3271069" y="2283840"/>
                </a:lnTo>
                <a:lnTo>
                  <a:pt x="0" y="2283840"/>
                </a:lnTo>
                <a:lnTo>
                  <a:pt x="0" y="0"/>
                </a:lnTo>
                <a:close/>
              </a:path>
            </a:pathLst>
          </a:custGeom>
          <a:solidFill>
            <a:srgbClr val="E0E7EC">
              <a:alpha val="89804"/>
            </a:srgbClr>
          </a:solidFill>
          <a:ln>
            <a:solidFill>
              <a:schemeClr val="accent3">
                <a:alpha val="90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113792" bIns="128016" numCol="1" spcCol="1270" anchor="t" anchorCtr="0">
            <a:noAutofit/>
          </a:bodyPr>
          <a:lstStyle/>
          <a:p>
            <a:pPr marL="0" lvl="1" indent="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HelveticaNeue LT 55 Roman" panose="020B0604020202020204" pitchFamily="34" charset="0"/>
              <a:buNone/>
            </a:pPr>
            <a:endParaRPr lang="de-DE" sz="1600" kern="1200" dirty="0"/>
          </a:p>
        </p:txBody>
      </p:sp>
      <p:sp>
        <p:nvSpPr>
          <p:cNvPr id="31" name="Rechteck: obere Ecken abgerundet 30">
            <a:extLst>
              <a:ext uri="{FF2B5EF4-FFF2-40B4-BE49-F238E27FC236}">
                <a16:creationId xmlns:a16="http://schemas.microsoft.com/office/drawing/2014/main" id="{CA8FC7D0-D165-BE53-0C07-7048C39BF110}"/>
              </a:ext>
            </a:extLst>
          </p:cNvPr>
          <p:cNvSpPr/>
          <p:nvPr userDrawn="1"/>
        </p:nvSpPr>
        <p:spPr>
          <a:xfrm>
            <a:off x="8305325" y="2654030"/>
            <a:ext cx="3271069" cy="1308427"/>
          </a:xfrm>
          <a:prstGeom prst="round2SameRect">
            <a:avLst>
              <a:gd name="adj1" fmla="val 7839"/>
              <a:gd name="adj2" fmla="val 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2240" tIns="81280" rIns="142240" bIns="8128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de-DE" sz="2000" b="1" kern="1200" dirty="0"/>
          </a:p>
        </p:txBody>
      </p:sp>
      <p:sp>
        <p:nvSpPr>
          <p:cNvPr id="32" name="Textplatzhalter 2">
            <a:extLst>
              <a:ext uri="{FF2B5EF4-FFF2-40B4-BE49-F238E27FC236}">
                <a16:creationId xmlns:a16="http://schemas.microsoft.com/office/drawing/2014/main" id="{F241BBF4-4A03-9CD3-D864-6EF60DCF6C4D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8449704" y="2832228"/>
            <a:ext cx="2985433" cy="94688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Ihr Nutzen</a:t>
            </a:r>
          </a:p>
        </p:txBody>
      </p:sp>
      <p:sp>
        <p:nvSpPr>
          <p:cNvPr id="4" name="Inhaltsplatzhalter 4">
            <a:extLst>
              <a:ext uri="{FF2B5EF4-FFF2-40B4-BE49-F238E27FC236}">
                <a16:creationId xmlns:a16="http://schemas.microsoft.com/office/drawing/2014/main" id="{E4E2F89E-219D-81E6-E77F-399F8BD8F616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45058" y="4100513"/>
            <a:ext cx="2985433" cy="1969750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18" name="Inhaltsplatzhalter 4">
            <a:extLst>
              <a:ext uri="{FF2B5EF4-FFF2-40B4-BE49-F238E27FC236}">
                <a16:creationId xmlns:a16="http://schemas.microsoft.com/office/drawing/2014/main" id="{582772C4-D989-4A45-1E8A-CF14BD569F91}"/>
              </a:ext>
            </a:extLst>
          </p:cNvPr>
          <p:cNvSpPr>
            <a:spLocks noGrp="1"/>
          </p:cNvSpPr>
          <p:nvPr>
            <p:ph sz="quarter" idx="50" hasCustomPrompt="1"/>
          </p:nvPr>
        </p:nvSpPr>
        <p:spPr>
          <a:xfrm>
            <a:off x="4645819" y="4100513"/>
            <a:ext cx="2986995" cy="1969750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21" name="Inhaltsplatzhalter 4">
            <a:extLst>
              <a:ext uri="{FF2B5EF4-FFF2-40B4-BE49-F238E27FC236}">
                <a16:creationId xmlns:a16="http://schemas.microsoft.com/office/drawing/2014/main" id="{09846D7E-FEEE-658A-6477-95C5E5BB545A}"/>
              </a:ext>
            </a:extLst>
          </p:cNvPr>
          <p:cNvSpPr>
            <a:spLocks noGrp="1"/>
          </p:cNvSpPr>
          <p:nvPr>
            <p:ph sz="quarter" idx="51" hasCustomPrompt="1"/>
          </p:nvPr>
        </p:nvSpPr>
        <p:spPr>
          <a:xfrm>
            <a:off x="8449704" y="4100513"/>
            <a:ext cx="2985433" cy="1969750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</p:spTree>
    <p:extLst>
      <p:ext uri="{BB962C8B-B14F-4D97-AF65-F5344CB8AC3E}">
        <p14:creationId xmlns:p14="http://schemas.microsoft.com/office/powerpoint/2010/main" val="3733495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392" y="1998740"/>
            <a:ext cx="3159227" cy="1548865"/>
          </a:xfrm>
          <a:prstGeom prst="roundRect">
            <a:avLst>
              <a:gd name="adj" fmla="val 7345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838AFF41-88FA-B446-8B8D-9D84E27171F3}"/>
              </a:ext>
            </a:extLst>
          </p:cNvPr>
          <p:cNvSpPr/>
          <p:nvPr userDrawn="1"/>
        </p:nvSpPr>
        <p:spPr>
          <a:xfrm>
            <a:off x="4362125" y="1998740"/>
            <a:ext cx="3155549" cy="1548865"/>
          </a:xfrm>
          <a:prstGeom prst="roundRect">
            <a:avLst>
              <a:gd name="adj" fmla="val 6102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F085D6E2-D94E-1642-9DDF-3D8EBA8A51C8}"/>
              </a:ext>
            </a:extLst>
          </p:cNvPr>
          <p:cNvSpPr/>
          <p:nvPr userDrawn="1"/>
        </p:nvSpPr>
        <p:spPr>
          <a:xfrm>
            <a:off x="8020179" y="1998741"/>
            <a:ext cx="3160503" cy="1548865"/>
          </a:xfrm>
          <a:prstGeom prst="roundRect">
            <a:avLst>
              <a:gd name="adj" fmla="val 6724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091D98D1-5129-4645-8D10-5C54F6226252}"/>
              </a:ext>
            </a:extLst>
          </p:cNvPr>
          <p:cNvSpPr/>
          <p:nvPr userDrawn="1"/>
        </p:nvSpPr>
        <p:spPr>
          <a:xfrm>
            <a:off x="700392" y="4016812"/>
            <a:ext cx="3152574" cy="1548865"/>
          </a:xfrm>
          <a:prstGeom prst="roundRect">
            <a:avLst>
              <a:gd name="adj" fmla="val 6102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2DC8382A-E247-CF4A-99AA-03DF86F04380}"/>
              </a:ext>
            </a:extLst>
          </p:cNvPr>
          <p:cNvSpPr/>
          <p:nvPr userDrawn="1"/>
        </p:nvSpPr>
        <p:spPr>
          <a:xfrm>
            <a:off x="4362125" y="4016812"/>
            <a:ext cx="3155549" cy="1548865"/>
          </a:xfrm>
          <a:prstGeom prst="roundRect">
            <a:avLst>
              <a:gd name="adj" fmla="val 5481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4" name="Bildplatzhalter 23"/>
          <p:cNvSpPr>
            <a:spLocks noGrp="1"/>
          </p:cNvSpPr>
          <p:nvPr>
            <p:ph type="pic" sz="quarter" idx="16" hasCustomPrompt="1"/>
          </p:nvPr>
        </p:nvSpPr>
        <p:spPr>
          <a:xfrm>
            <a:off x="3245383" y="2110818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7" hasCustomPrompt="1"/>
          </p:nvPr>
        </p:nvSpPr>
        <p:spPr>
          <a:xfrm>
            <a:off x="881050" y="2219273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2" name="Bildplatzhalter 23"/>
          <p:cNvSpPr>
            <a:spLocks noGrp="1"/>
          </p:cNvSpPr>
          <p:nvPr>
            <p:ph type="pic" sz="quarter" idx="19" hasCustomPrompt="1"/>
          </p:nvPr>
        </p:nvSpPr>
        <p:spPr>
          <a:xfrm>
            <a:off x="6899311" y="2123836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3" name="Textplatzhalt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534978" y="2232291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5" name="Bildplatzhalter 23"/>
          <p:cNvSpPr>
            <a:spLocks noGrp="1"/>
          </p:cNvSpPr>
          <p:nvPr>
            <p:ph type="pic" sz="quarter" idx="22" hasCustomPrompt="1"/>
          </p:nvPr>
        </p:nvSpPr>
        <p:spPr>
          <a:xfrm>
            <a:off x="10537723" y="2123836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6" name="Textplatzhalter 28"/>
          <p:cNvSpPr>
            <a:spLocks noGrp="1"/>
          </p:cNvSpPr>
          <p:nvPr>
            <p:ph type="body" sz="quarter" idx="23" hasCustomPrompt="1"/>
          </p:nvPr>
        </p:nvSpPr>
        <p:spPr>
          <a:xfrm>
            <a:off x="8173390" y="2232291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8" name="Bildplatzhalter 23"/>
          <p:cNvSpPr>
            <a:spLocks noGrp="1"/>
          </p:cNvSpPr>
          <p:nvPr>
            <p:ph type="pic" sz="quarter" idx="25" hasCustomPrompt="1"/>
          </p:nvPr>
        </p:nvSpPr>
        <p:spPr>
          <a:xfrm>
            <a:off x="3245370" y="4142820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9" name="Textplatzhalt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881037" y="4251275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41" name="Bildplatzhalter 23"/>
          <p:cNvSpPr>
            <a:spLocks noGrp="1"/>
          </p:cNvSpPr>
          <p:nvPr>
            <p:ph type="pic" sz="quarter" idx="28" hasCustomPrompt="1"/>
          </p:nvPr>
        </p:nvSpPr>
        <p:spPr>
          <a:xfrm>
            <a:off x="6899298" y="4142820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2" name="Textplatzhalter 28"/>
          <p:cNvSpPr>
            <a:spLocks noGrp="1"/>
          </p:cNvSpPr>
          <p:nvPr>
            <p:ph type="body" sz="quarter" idx="29" hasCustomPrompt="1"/>
          </p:nvPr>
        </p:nvSpPr>
        <p:spPr>
          <a:xfrm>
            <a:off x="4534965" y="4251275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F085D6E2-D94E-1642-9DDF-3D8EBA8A51C8}"/>
              </a:ext>
            </a:extLst>
          </p:cNvPr>
          <p:cNvSpPr/>
          <p:nvPr userDrawn="1"/>
        </p:nvSpPr>
        <p:spPr>
          <a:xfrm>
            <a:off x="8020179" y="4016912"/>
            <a:ext cx="3160503" cy="1548865"/>
          </a:xfrm>
          <a:prstGeom prst="roundRect">
            <a:avLst>
              <a:gd name="adj" fmla="val 6724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45" name="Bildplatzhalter 23"/>
          <p:cNvSpPr>
            <a:spLocks noGrp="1"/>
          </p:cNvSpPr>
          <p:nvPr>
            <p:ph type="pic" sz="quarter" idx="31" hasCustomPrompt="1"/>
          </p:nvPr>
        </p:nvSpPr>
        <p:spPr>
          <a:xfrm>
            <a:off x="10537723" y="4142007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6" name="Textplatzhalt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8173390" y="4250462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4"/>
          </p:nvPr>
        </p:nvSpPr>
        <p:spPr>
          <a:xfrm>
            <a:off x="881063" y="2765504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1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8" name="Textplatzhalter 6"/>
          <p:cNvSpPr>
            <a:spLocks noGrp="1"/>
          </p:cNvSpPr>
          <p:nvPr>
            <p:ph type="body" sz="quarter" idx="35"/>
          </p:nvPr>
        </p:nvSpPr>
        <p:spPr>
          <a:xfrm>
            <a:off x="4534978" y="2764910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1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9" name="Textplatzhalter 6"/>
          <p:cNvSpPr>
            <a:spLocks noGrp="1"/>
          </p:cNvSpPr>
          <p:nvPr>
            <p:ph type="body" sz="quarter" idx="36"/>
          </p:nvPr>
        </p:nvSpPr>
        <p:spPr>
          <a:xfrm>
            <a:off x="8173357" y="2764909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1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0" name="Textplatzhalter 6"/>
          <p:cNvSpPr>
            <a:spLocks noGrp="1"/>
          </p:cNvSpPr>
          <p:nvPr>
            <p:ph type="body" sz="quarter" idx="37"/>
          </p:nvPr>
        </p:nvSpPr>
        <p:spPr>
          <a:xfrm>
            <a:off x="881063" y="4795718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1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1" name="Textplatzhalter 6"/>
          <p:cNvSpPr>
            <a:spLocks noGrp="1"/>
          </p:cNvSpPr>
          <p:nvPr>
            <p:ph type="body" sz="quarter" idx="38"/>
          </p:nvPr>
        </p:nvSpPr>
        <p:spPr>
          <a:xfrm>
            <a:off x="4531635" y="4791244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1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2" name="Textplatzhalter 6"/>
          <p:cNvSpPr>
            <a:spLocks noGrp="1"/>
          </p:cNvSpPr>
          <p:nvPr>
            <p:ph type="body" sz="quarter" idx="39"/>
          </p:nvPr>
        </p:nvSpPr>
        <p:spPr>
          <a:xfrm>
            <a:off x="8169782" y="4791244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1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009E27-7987-E588-4F61-4C9D532291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E6DB100-D03A-FBA1-1195-538C8F2C5C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8C53C91-B646-BF67-9ECB-A2F87D034C4F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260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Pr>
        <a:solidFill>
          <a:srgbClr val="E0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BE36CB35-E88E-48D8-B190-116EB9127E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5056866"/>
            <a:ext cx="12190413" cy="1801134"/>
          </a:xfrm>
          <a:prstGeom prst="rect">
            <a:avLst/>
          </a:prstGeom>
        </p:spPr>
      </p:pic>
      <p:sp>
        <p:nvSpPr>
          <p:cNvPr id="17" name="Sprechblase: rechteckig 16">
            <a:extLst>
              <a:ext uri="{FF2B5EF4-FFF2-40B4-BE49-F238E27FC236}">
                <a16:creationId xmlns:a16="http://schemas.microsoft.com/office/drawing/2014/main" id="{965459E6-9FAC-10CA-05E2-63B39D26D66D}"/>
              </a:ext>
            </a:extLst>
          </p:cNvPr>
          <p:cNvSpPr/>
          <p:nvPr userDrawn="1"/>
        </p:nvSpPr>
        <p:spPr bwMode="gray">
          <a:xfrm>
            <a:off x="4563609" y="1851108"/>
            <a:ext cx="6836288" cy="2521601"/>
          </a:xfrm>
          <a:prstGeom prst="wedgeRectCallout">
            <a:avLst>
              <a:gd name="adj1" fmla="val -65979"/>
              <a:gd name="adj2" fmla="val 2591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800" dirty="0" err="1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3F4D84F-6881-2326-8D36-C42CAA0AAFB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15" name="Bildplatzhalter 9">
            <a:extLst>
              <a:ext uri="{FF2B5EF4-FFF2-40B4-BE49-F238E27FC236}">
                <a16:creationId xmlns:a16="http://schemas.microsoft.com/office/drawing/2014/main" id="{F3CA77B7-0E3D-A611-F5E3-C11F23C7685A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700680" y="2129692"/>
            <a:ext cx="2740072" cy="2598615"/>
          </a:xfrm>
          <a:prstGeom prst="roundRect">
            <a:avLst>
              <a:gd name="adj" fmla="val 2861"/>
            </a:avLst>
          </a:prstGeom>
        </p:spPr>
        <p:txBody>
          <a:bodyPr/>
          <a:lstStyle>
            <a:lvl1pPr>
              <a:defRPr>
                <a:latin typeface="HelveticaNeue LT 55 Roman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8" name="Textplatzhalter 9">
            <a:extLst>
              <a:ext uri="{FF2B5EF4-FFF2-40B4-BE49-F238E27FC236}">
                <a16:creationId xmlns:a16="http://schemas.microsoft.com/office/drawing/2014/main" id="{713E5CC9-391F-95FA-9ACA-C463128A070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563608" y="1815955"/>
            <a:ext cx="6836287" cy="1865326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ctr">
              <a:defRPr sz="1600" b="0" i="0">
                <a:solidFill>
                  <a:schemeClr val="tx1"/>
                </a:solidFill>
                <a:latin typeface="HelveticaNeue LT 56 Italic" panose="020B0604020202090204" pitchFamily="34" charset="0"/>
                <a:ea typeface="HelveticaNeue LT 56 Italic" panose="020B0604020202090204" pitchFamily="34" charset="0"/>
                <a:cs typeface="HelveticaNeue LT 56 Italic" panose="020B0604020202090204" pitchFamily="34" charset="0"/>
              </a:defRPr>
            </a:lvl1pPr>
            <a:lvl2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2pPr>
            <a:lvl4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4pPr>
            <a:lvl5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5pPr>
            <a:lvl8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8pPr>
          </a:lstStyle>
          <a:p>
            <a:pPr lvl="0"/>
            <a:r>
              <a:rPr lang="de-DE" dirty="0"/>
              <a:t>Zitat bearbeiten</a:t>
            </a:r>
          </a:p>
        </p:txBody>
      </p:sp>
      <p:sp>
        <p:nvSpPr>
          <p:cNvPr id="19" name="Textplatzhalter 9">
            <a:extLst>
              <a:ext uri="{FF2B5EF4-FFF2-40B4-BE49-F238E27FC236}">
                <a16:creationId xmlns:a16="http://schemas.microsoft.com/office/drawing/2014/main" id="{2A48ABF2-921A-CB7D-B92E-57F77B3AE9F5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 bwMode="gray">
          <a:xfrm>
            <a:off x="4563609" y="3741875"/>
            <a:ext cx="6836288" cy="548891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ctr">
              <a:defRPr sz="1600" b="0" i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  <a:lvl2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2pPr>
            <a:lvl4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4pPr>
            <a:lvl5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5pPr>
            <a:lvl8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8pPr>
          </a:lstStyle>
          <a:p>
            <a:pPr lvl="0"/>
            <a:r>
              <a:rPr lang="de-DE" dirty="0"/>
              <a:t>Name, Position, Unternehmen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AC05257A-6EC1-1B95-BFD0-EF167CE63C35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4564063" y="4518959"/>
            <a:ext cx="6835775" cy="137262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marL="87313" indent="0"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7382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nhaltsplatzhalter 4">
            <a:extLst>
              <a:ext uri="{FF2B5EF4-FFF2-40B4-BE49-F238E27FC236}">
                <a16:creationId xmlns:a16="http://schemas.microsoft.com/office/drawing/2014/main" id="{1D103405-D9CD-EEC4-C599-ED5238500CFC}"/>
              </a:ext>
            </a:extLst>
          </p:cNvPr>
          <p:cNvSpPr>
            <a:spLocks noGrp="1"/>
          </p:cNvSpPr>
          <p:nvPr>
            <p:ph sz="quarter" idx="57" hasCustomPrompt="1"/>
          </p:nvPr>
        </p:nvSpPr>
        <p:spPr>
          <a:xfrm>
            <a:off x="8768449" y="4743831"/>
            <a:ext cx="2280707" cy="1977644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2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17" name="Inhaltsplatzhalter 4">
            <a:extLst>
              <a:ext uri="{FF2B5EF4-FFF2-40B4-BE49-F238E27FC236}">
                <a16:creationId xmlns:a16="http://schemas.microsoft.com/office/drawing/2014/main" id="{90DF7014-3600-BE78-15CC-07D094D2D130}"/>
              </a:ext>
            </a:extLst>
          </p:cNvPr>
          <p:cNvSpPr>
            <a:spLocks noGrp="1"/>
          </p:cNvSpPr>
          <p:nvPr>
            <p:ph sz="quarter" idx="56" hasCustomPrompt="1"/>
          </p:nvPr>
        </p:nvSpPr>
        <p:spPr>
          <a:xfrm>
            <a:off x="6123106" y="4753494"/>
            <a:ext cx="2280707" cy="1963737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2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16" name="Inhaltsplatzhalter 4">
            <a:extLst>
              <a:ext uri="{FF2B5EF4-FFF2-40B4-BE49-F238E27FC236}">
                <a16:creationId xmlns:a16="http://schemas.microsoft.com/office/drawing/2014/main" id="{B5A6E570-0E1D-CEB1-B560-A62E4E86EB2D}"/>
              </a:ext>
            </a:extLst>
          </p:cNvPr>
          <p:cNvSpPr>
            <a:spLocks noGrp="1"/>
          </p:cNvSpPr>
          <p:nvPr>
            <p:ph sz="quarter" idx="55" hasCustomPrompt="1"/>
          </p:nvPr>
        </p:nvSpPr>
        <p:spPr>
          <a:xfrm>
            <a:off x="3465125" y="4757738"/>
            <a:ext cx="2280707" cy="1963737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2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21" name="Bildplatzhalter 20"/>
          <p:cNvSpPr>
            <a:spLocks noGrp="1"/>
          </p:cNvSpPr>
          <p:nvPr>
            <p:ph type="pic" sz="quarter" idx="17" hasCustomPrompt="1"/>
          </p:nvPr>
        </p:nvSpPr>
        <p:spPr>
          <a:xfrm>
            <a:off x="832420" y="2699138"/>
            <a:ext cx="2211273" cy="1840874"/>
          </a:xfrm>
          <a:prstGeom prst="hexagon">
            <a:avLst>
              <a:gd name="adj" fmla="val 29706"/>
              <a:gd name="vf" fmla="val 115470"/>
            </a:avLst>
          </a:prstGeom>
          <a:ln>
            <a:solidFill>
              <a:schemeClr val="accent5"/>
            </a:solidFill>
          </a:ln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20" name="Textplatzhalter 28"/>
          <p:cNvSpPr>
            <a:spLocks noGrp="1"/>
          </p:cNvSpPr>
          <p:nvPr>
            <p:ph type="body" sz="quarter" idx="29" hasCustomPrompt="1"/>
          </p:nvPr>
        </p:nvSpPr>
        <p:spPr>
          <a:xfrm>
            <a:off x="700678" y="2151775"/>
            <a:ext cx="2399811" cy="433694"/>
          </a:xfrm>
          <a:prstGeom prst="rect">
            <a:avLst/>
          </a:prstGeom>
        </p:spPr>
        <p:txBody>
          <a:bodyPr anchor="ctr"/>
          <a:lstStyle>
            <a:lvl1pPr algn="ctr">
              <a:defRPr lang="de-DE" sz="1400" b="0" i="0" kern="1200" cap="all" baseline="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Kunde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6C4529-4D95-8250-95E5-E903FA40A5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19CB3D-E71E-D1A7-C8FF-654F94041AF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5524D53-8D50-185D-419E-82748634B46B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Bildplatzhalter 20">
            <a:extLst>
              <a:ext uri="{FF2B5EF4-FFF2-40B4-BE49-F238E27FC236}">
                <a16:creationId xmlns:a16="http://schemas.microsoft.com/office/drawing/2014/main" id="{175A7327-D505-AABB-05B7-2B7BD77EA2B6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3477763" y="2699138"/>
            <a:ext cx="2211273" cy="1840874"/>
          </a:xfrm>
          <a:prstGeom prst="hexagon">
            <a:avLst>
              <a:gd name="adj" fmla="val 29706"/>
              <a:gd name="vf" fmla="val 115470"/>
            </a:avLst>
          </a:prstGeom>
          <a:ln>
            <a:solidFill>
              <a:schemeClr val="accent5"/>
            </a:solidFill>
          </a:ln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8" name="Textplatzhalter 28">
            <a:extLst>
              <a:ext uri="{FF2B5EF4-FFF2-40B4-BE49-F238E27FC236}">
                <a16:creationId xmlns:a16="http://schemas.microsoft.com/office/drawing/2014/main" id="{B9946CFE-C01D-5E0F-B3B3-515F8C05379E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3346021" y="2151775"/>
            <a:ext cx="2399811" cy="433694"/>
          </a:xfrm>
          <a:prstGeom prst="rect">
            <a:avLst/>
          </a:prstGeom>
        </p:spPr>
        <p:txBody>
          <a:bodyPr anchor="ctr"/>
          <a:lstStyle>
            <a:lvl1pPr algn="ctr">
              <a:defRPr lang="de-DE" sz="1400" b="0" i="0" kern="1200" cap="all" baseline="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Kunde</a:t>
            </a:r>
          </a:p>
        </p:txBody>
      </p:sp>
      <p:sp>
        <p:nvSpPr>
          <p:cNvPr id="10" name="Bildplatzhalter 20">
            <a:extLst>
              <a:ext uri="{FF2B5EF4-FFF2-40B4-BE49-F238E27FC236}">
                <a16:creationId xmlns:a16="http://schemas.microsoft.com/office/drawing/2014/main" id="{6C2DCCF7-307A-3775-0E3F-29A26F6F5C1E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6123106" y="2699138"/>
            <a:ext cx="2211273" cy="1840874"/>
          </a:xfrm>
          <a:prstGeom prst="hexagon">
            <a:avLst>
              <a:gd name="adj" fmla="val 29706"/>
              <a:gd name="vf" fmla="val 115470"/>
            </a:avLst>
          </a:prstGeom>
          <a:ln>
            <a:solidFill>
              <a:schemeClr val="accent5"/>
            </a:solidFill>
          </a:ln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11" name="Textplatzhalter 28">
            <a:extLst>
              <a:ext uri="{FF2B5EF4-FFF2-40B4-BE49-F238E27FC236}">
                <a16:creationId xmlns:a16="http://schemas.microsoft.com/office/drawing/2014/main" id="{089665DE-1377-279B-1A8F-E33D81902ACD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5991364" y="2151775"/>
            <a:ext cx="2399811" cy="433694"/>
          </a:xfrm>
          <a:prstGeom prst="rect">
            <a:avLst/>
          </a:prstGeom>
        </p:spPr>
        <p:txBody>
          <a:bodyPr anchor="ctr"/>
          <a:lstStyle>
            <a:lvl1pPr algn="ctr">
              <a:defRPr lang="de-DE" sz="1400" b="0" i="0" kern="1200" cap="all" baseline="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Kunde</a:t>
            </a:r>
          </a:p>
        </p:txBody>
      </p:sp>
      <p:sp>
        <p:nvSpPr>
          <p:cNvPr id="13" name="Bildplatzhalter 20">
            <a:extLst>
              <a:ext uri="{FF2B5EF4-FFF2-40B4-BE49-F238E27FC236}">
                <a16:creationId xmlns:a16="http://schemas.microsoft.com/office/drawing/2014/main" id="{09374536-F8D7-06FE-6FE5-949382D65A27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8768449" y="2699138"/>
            <a:ext cx="2211273" cy="1840874"/>
          </a:xfrm>
          <a:prstGeom prst="hexagon">
            <a:avLst>
              <a:gd name="adj" fmla="val 29706"/>
              <a:gd name="vf" fmla="val 115470"/>
            </a:avLst>
          </a:prstGeom>
          <a:ln>
            <a:solidFill>
              <a:schemeClr val="accent5"/>
            </a:solidFill>
          </a:ln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14" name="Textplatzhalter 28">
            <a:extLst>
              <a:ext uri="{FF2B5EF4-FFF2-40B4-BE49-F238E27FC236}">
                <a16:creationId xmlns:a16="http://schemas.microsoft.com/office/drawing/2014/main" id="{EDA162E8-03E5-0BEB-18FC-144ED4755D3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8636707" y="2151775"/>
            <a:ext cx="2399811" cy="433694"/>
          </a:xfrm>
          <a:prstGeom prst="rect">
            <a:avLst/>
          </a:prstGeom>
        </p:spPr>
        <p:txBody>
          <a:bodyPr anchor="ctr"/>
          <a:lstStyle>
            <a:lvl1pPr algn="ctr">
              <a:defRPr lang="de-DE" sz="1400" b="0" i="0" kern="1200" cap="all" baseline="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Kunde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BE843F6E-A03A-1146-F3AB-A56C901E5840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32420" y="4743830"/>
            <a:ext cx="2280707" cy="1963737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2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</p:spTree>
    <p:extLst>
      <p:ext uri="{BB962C8B-B14F-4D97-AF65-F5344CB8AC3E}">
        <p14:creationId xmlns:p14="http://schemas.microsoft.com/office/powerpoint/2010/main" val="170981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596A8284-121D-4220-5C43-4EB8BED2A4FD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ED01AA05-E556-4E89-05AD-68F7359E0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A4AF62C0-40B2-5CF7-416F-58B429D16198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4476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rgbClr val="E0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685212E8-DBB6-428C-B029-F637301FFC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97" y="5056866"/>
            <a:ext cx="12190413" cy="1801134"/>
          </a:xfrm>
          <a:prstGeom prst="rect">
            <a:avLst/>
          </a:prstGeom>
        </p:spPr>
      </p:pic>
      <p:cxnSp>
        <p:nvCxnSpPr>
          <p:cNvPr id="26" name="Gerade Verbindung 25"/>
          <p:cNvCxnSpPr/>
          <p:nvPr/>
        </p:nvCxnSpPr>
        <p:spPr bwMode="gray">
          <a:xfrm>
            <a:off x="692150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 bwMode="gray">
          <a:xfrm>
            <a:off x="11492706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 bwMode="gray">
          <a:xfrm>
            <a:off x="594995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 bwMode="gray">
          <a:xfrm>
            <a:off x="623649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75885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609301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11325412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15,00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24856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</a:t>
            </a:r>
            <a:r>
              <a:rPr lang="de-DE" altLang="zh-CN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</a:t>
            </a:r>
            <a:endParaRPr lang="de-DE" sz="900" dirty="0">
              <a:solidFill>
                <a:schemeClr val="tx1"/>
              </a:solidFill>
              <a:latin typeface="HelveticaNeue LT 55 Roman" panose="020B0604020202020204" pitchFamily="34" charset="0"/>
            </a:endParaRPr>
          </a:p>
        </p:txBody>
      </p:sp>
      <p:cxnSp>
        <p:nvCxnSpPr>
          <p:cNvPr id="34" name="Gerade Verbindung 33"/>
          <p:cNvCxnSpPr/>
          <p:nvPr/>
        </p:nvCxnSpPr>
        <p:spPr bwMode="gray">
          <a:xfrm rot="16200000">
            <a:off x="-40483" y="1542473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 bwMode="gray">
          <a:xfrm rot="16200000">
            <a:off x="-40483" y="1781401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5115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5,12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75044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4,47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62383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8</a:t>
            </a:r>
            <a:r>
              <a:rPr lang="de-DE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,</a:t>
            </a:r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00</a:t>
            </a:r>
            <a:endParaRPr lang="de-DE" sz="900" dirty="0">
              <a:solidFill>
                <a:schemeClr val="tx2"/>
              </a:solidFill>
              <a:latin typeface="HelveticaNeue LT 55 Roman" panose="020B0604020202020204" pitchFamily="34" charset="0"/>
            </a:endParaRPr>
          </a:p>
        </p:txBody>
      </p:sp>
      <p:sp>
        <p:nvSpPr>
          <p:cNvPr id="3" name="Textplatzhalter 9">
            <a:extLst>
              <a:ext uri="{FF2B5EF4-FFF2-40B4-BE49-F238E27FC236}">
                <a16:creationId xmlns:a16="http://schemas.microsoft.com/office/drawing/2014/main" id="{9ECFFFFB-17A4-4252-CD92-2BFA7EE0BD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82112" y="1821882"/>
            <a:ext cx="10822651" cy="1035018"/>
          </a:xfrm>
          <a:prstGeom prst="rect">
            <a:avLst/>
          </a:prstGeom>
        </p:spPr>
        <p:txBody>
          <a:bodyPr vert="horz">
            <a:normAutofit/>
          </a:bodyPr>
          <a:lstStyle>
            <a:lvl1pPr algn="ctr">
              <a:defRPr sz="3600" b="0" i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  <a:lvl2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2pPr>
            <a:lvl4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4pPr>
            <a:lvl5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5pPr>
            <a:lvl8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8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Textplatzhalter 9">
            <a:extLst>
              <a:ext uri="{FF2B5EF4-FFF2-40B4-BE49-F238E27FC236}">
                <a16:creationId xmlns:a16="http://schemas.microsoft.com/office/drawing/2014/main" id="{42E3D484-F014-931E-F85E-CDCD4D83FA8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82112" y="3092868"/>
            <a:ext cx="10822651" cy="1035018"/>
          </a:xfrm>
          <a:prstGeom prst="rect">
            <a:avLst/>
          </a:prstGeom>
        </p:spPr>
        <p:txBody>
          <a:bodyPr vert="horz">
            <a:normAutofit/>
          </a:bodyPr>
          <a:lstStyle>
            <a:lvl1pPr algn="ctr">
              <a:defRPr sz="3600" b="0" i="0">
                <a:solidFill>
                  <a:schemeClr val="accent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  <a:lvl2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2pPr>
            <a:lvl4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4pPr>
            <a:lvl5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5pPr>
            <a:lvl8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8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66980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2">
    <p:bg>
      <p:bgPr>
        <a:solidFill>
          <a:srgbClr val="E0E8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Screenshot, rot, Karminrot, Grafiken enthält.&#10;&#10;KI-generierte Inhalte können fehlerhaft sein.">
            <a:extLst>
              <a:ext uri="{FF2B5EF4-FFF2-40B4-BE49-F238E27FC236}">
                <a16:creationId xmlns:a16="http://schemas.microsoft.com/office/drawing/2014/main" id="{018D28B9-1D01-96A9-5E35-8AD167D327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056866"/>
            <a:ext cx="12190413" cy="1801134"/>
          </a:xfrm>
          <a:prstGeom prst="rect">
            <a:avLst/>
          </a:prstGeom>
        </p:spPr>
      </p:pic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1778AD5-0B63-797E-4BFC-DF927A0B16F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Bildplatzhalter 20">
            <a:extLst>
              <a:ext uri="{FF2B5EF4-FFF2-40B4-BE49-F238E27FC236}">
                <a16:creationId xmlns:a16="http://schemas.microsoft.com/office/drawing/2014/main" id="{D2794ED4-0582-451D-B1F8-26C84530B3D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055909" y="2347700"/>
            <a:ext cx="2211273" cy="1840874"/>
          </a:xfrm>
          <a:prstGeom prst="hexagon">
            <a:avLst>
              <a:gd name="adj" fmla="val 29706"/>
              <a:gd name="vf" fmla="val 115470"/>
            </a:avLst>
          </a:prstGeom>
          <a:ln>
            <a:solidFill>
              <a:schemeClr val="accent5"/>
            </a:solidFill>
          </a:ln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5" name="Bildplatzhalter 20">
            <a:extLst>
              <a:ext uri="{FF2B5EF4-FFF2-40B4-BE49-F238E27FC236}">
                <a16:creationId xmlns:a16="http://schemas.microsoft.com/office/drawing/2014/main" id="{8A158BB7-5DAC-BD13-499E-BD42490FD6C5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6818736" y="2343800"/>
            <a:ext cx="2211273" cy="1840874"/>
          </a:xfrm>
          <a:prstGeom prst="hexagon">
            <a:avLst>
              <a:gd name="adj" fmla="val 29706"/>
              <a:gd name="vf" fmla="val 115470"/>
            </a:avLst>
          </a:prstGeom>
          <a:ln>
            <a:solidFill>
              <a:schemeClr val="accent5"/>
            </a:solidFill>
          </a:ln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3" name="Textplatzhalter 14">
            <a:extLst>
              <a:ext uri="{FF2B5EF4-FFF2-40B4-BE49-F238E27FC236}">
                <a16:creationId xmlns:a16="http://schemas.microsoft.com/office/drawing/2014/main" id="{449D8110-9E34-D692-755A-348A7B23954C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2552702" y="4354545"/>
            <a:ext cx="3217692" cy="374716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7" name="Textplatzhalter 14">
            <a:extLst>
              <a:ext uri="{FF2B5EF4-FFF2-40B4-BE49-F238E27FC236}">
                <a16:creationId xmlns:a16="http://schemas.microsoft.com/office/drawing/2014/main" id="{658CA0A1-55D1-A5FF-035A-503A14E5564F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2552702" y="4691565"/>
            <a:ext cx="3217692" cy="374717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ctr">
              <a:defRPr/>
            </a:lvl2pPr>
          </a:lstStyle>
          <a:p>
            <a:pPr lvl="1"/>
            <a:r>
              <a:rPr lang="de-DE" dirty="0"/>
              <a:t>Position</a:t>
            </a:r>
          </a:p>
        </p:txBody>
      </p:sp>
      <p:sp>
        <p:nvSpPr>
          <p:cNvPr id="8" name="Textplatzhalter 14">
            <a:extLst>
              <a:ext uri="{FF2B5EF4-FFF2-40B4-BE49-F238E27FC236}">
                <a16:creationId xmlns:a16="http://schemas.microsoft.com/office/drawing/2014/main" id="{AD3F4D01-1388-75A2-7980-1EAD615B5563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313488" y="4349741"/>
            <a:ext cx="3217692" cy="374716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10" name="Textplatzhalter 14">
            <a:extLst>
              <a:ext uri="{FF2B5EF4-FFF2-40B4-BE49-F238E27FC236}">
                <a16:creationId xmlns:a16="http://schemas.microsoft.com/office/drawing/2014/main" id="{295CF3EE-CEA3-600E-98CD-34CC23723CD7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6313488" y="4686761"/>
            <a:ext cx="3217692" cy="374717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ctr">
              <a:defRPr/>
            </a:lvl2pPr>
          </a:lstStyle>
          <a:p>
            <a:pPr lvl="1"/>
            <a:r>
              <a:rPr lang="de-DE" dirty="0"/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134267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3">
    <p:bg>
      <p:bgPr>
        <a:solidFill>
          <a:srgbClr val="E0E8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Screenshot, rot, Karminrot, Grafiken enthält.&#10;&#10;KI-generierte Inhalte können fehlerhaft sein.">
            <a:extLst>
              <a:ext uri="{FF2B5EF4-FFF2-40B4-BE49-F238E27FC236}">
                <a16:creationId xmlns:a16="http://schemas.microsoft.com/office/drawing/2014/main" id="{23EC15ED-FABB-675F-8ECA-D9BF064DB5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056866"/>
            <a:ext cx="12190413" cy="1801134"/>
          </a:xfrm>
          <a:prstGeom prst="rect">
            <a:avLst/>
          </a:prstGeom>
        </p:spPr>
      </p:pic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1778AD5-0B63-797E-4BFC-DF927A0B16F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Bildplatzhalter 20">
            <a:extLst>
              <a:ext uri="{FF2B5EF4-FFF2-40B4-BE49-F238E27FC236}">
                <a16:creationId xmlns:a16="http://schemas.microsoft.com/office/drawing/2014/main" id="{D2794ED4-0582-451D-B1F8-26C84530B3D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390979" y="2928318"/>
            <a:ext cx="2211273" cy="1840874"/>
          </a:xfrm>
          <a:prstGeom prst="hexagon">
            <a:avLst>
              <a:gd name="adj" fmla="val 29706"/>
              <a:gd name="vf" fmla="val 115470"/>
            </a:avLst>
          </a:prstGeom>
          <a:ln>
            <a:solidFill>
              <a:schemeClr val="accent5"/>
            </a:solidFill>
          </a:ln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2" name="Textplatzhalter 14">
            <a:extLst>
              <a:ext uri="{FF2B5EF4-FFF2-40B4-BE49-F238E27FC236}">
                <a16:creationId xmlns:a16="http://schemas.microsoft.com/office/drawing/2014/main" id="{2269EE15-6B75-6856-9842-23EA10721F3F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609221" y="1737806"/>
            <a:ext cx="3217692" cy="3747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5" name="Bildplatzhalter 20">
            <a:extLst>
              <a:ext uri="{FF2B5EF4-FFF2-40B4-BE49-F238E27FC236}">
                <a16:creationId xmlns:a16="http://schemas.microsoft.com/office/drawing/2014/main" id="{8A158BB7-5DAC-BD13-499E-BD42490FD6C5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3467367" y="1737805"/>
            <a:ext cx="2211273" cy="1840874"/>
          </a:xfrm>
          <a:prstGeom prst="hexagon">
            <a:avLst>
              <a:gd name="adj" fmla="val 29706"/>
              <a:gd name="vf" fmla="val 115470"/>
            </a:avLst>
          </a:prstGeom>
          <a:ln>
            <a:solidFill>
              <a:schemeClr val="accent5"/>
            </a:solidFill>
          </a:ln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7" name="Bildplatzhalter 20">
            <a:extLst>
              <a:ext uri="{FF2B5EF4-FFF2-40B4-BE49-F238E27FC236}">
                <a16:creationId xmlns:a16="http://schemas.microsoft.com/office/drawing/2014/main" id="{CEACFBEC-B052-D89D-E0D1-5494D9F1E12F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5562958" y="2924280"/>
            <a:ext cx="2211273" cy="1840874"/>
          </a:xfrm>
          <a:prstGeom prst="hexagon">
            <a:avLst>
              <a:gd name="adj" fmla="val 29706"/>
              <a:gd name="vf" fmla="val 115470"/>
            </a:avLst>
          </a:prstGeom>
          <a:ln>
            <a:solidFill>
              <a:schemeClr val="accent5"/>
            </a:solidFill>
          </a:ln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3" name="Textplatzhalter 14">
            <a:extLst>
              <a:ext uri="{FF2B5EF4-FFF2-40B4-BE49-F238E27FC236}">
                <a16:creationId xmlns:a16="http://schemas.microsoft.com/office/drawing/2014/main" id="{22C8AAFA-E237-16BE-E196-7EB26B3E21B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5609221" y="2074826"/>
            <a:ext cx="3217692" cy="374717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>
              <a:defRPr/>
            </a:lvl2pPr>
          </a:lstStyle>
          <a:p>
            <a:pPr lvl="1"/>
            <a:r>
              <a:rPr lang="de-DE" dirty="0"/>
              <a:t>Position</a:t>
            </a:r>
          </a:p>
        </p:txBody>
      </p:sp>
      <p:sp>
        <p:nvSpPr>
          <p:cNvPr id="8" name="Textplatzhalter 14">
            <a:extLst>
              <a:ext uri="{FF2B5EF4-FFF2-40B4-BE49-F238E27FC236}">
                <a16:creationId xmlns:a16="http://schemas.microsoft.com/office/drawing/2014/main" id="{F90F0F47-6E96-3024-3C5F-7F31F1808170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3287874" y="4394476"/>
            <a:ext cx="3217692" cy="3747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10" name="Textplatzhalter 14">
            <a:extLst>
              <a:ext uri="{FF2B5EF4-FFF2-40B4-BE49-F238E27FC236}">
                <a16:creationId xmlns:a16="http://schemas.microsoft.com/office/drawing/2014/main" id="{33B264CF-5774-0448-F66F-885BD57E42C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87874" y="4731496"/>
            <a:ext cx="3217692" cy="374717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>
              <a:defRPr/>
            </a:lvl2pPr>
          </a:lstStyle>
          <a:p>
            <a:pPr lvl="1"/>
            <a:r>
              <a:rPr lang="de-DE" dirty="0"/>
              <a:t>Position</a:t>
            </a:r>
          </a:p>
        </p:txBody>
      </p:sp>
      <p:sp>
        <p:nvSpPr>
          <p:cNvPr id="11" name="Textplatzhalter 14">
            <a:extLst>
              <a:ext uri="{FF2B5EF4-FFF2-40B4-BE49-F238E27FC236}">
                <a16:creationId xmlns:a16="http://schemas.microsoft.com/office/drawing/2014/main" id="{87F58031-B066-6FDB-A224-73210CC7E32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475559" y="4394446"/>
            <a:ext cx="3217692" cy="3747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8C3A183C-C4D5-D611-1B88-20D76DDEF20E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475559" y="4731466"/>
            <a:ext cx="3217692" cy="374717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>
              <a:defRPr/>
            </a:lvl2pPr>
          </a:lstStyle>
          <a:p>
            <a:pPr lvl="1"/>
            <a:r>
              <a:rPr lang="de-DE" dirty="0"/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816620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4"/>
          <p:cNvSpPr>
            <a:spLocks noGrp="1"/>
          </p:cNvSpPr>
          <p:nvPr>
            <p:ph sz="quarter" idx="15" hasCustomPrompt="1"/>
          </p:nvPr>
        </p:nvSpPr>
        <p:spPr>
          <a:xfrm>
            <a:off x="700679" y="1827356"/>
            <a:ext cx="10822650" cy="3833215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8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3B96A85-1AC5-F2F6-3904-C4EDE2805A0B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3F4D84F-6881-2326-8D36-C42CAA0AAFB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4050540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grey">
    <p:bg>
      <p:bgPr>
        <a:solidFill>
          <a:srgbClr val="E0E8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4"/>
          <p:cNvSpPr>
            <a:spLocks noGrp="1"/>
          </p:cNvSpPr>
          <p:nvPr>
            <p:ph sz="quarter" idx="15" hasCustomPrompt="1"/>
          </p:nvPr>
        </p:nvSpPr>
        <p:spPr>
          <a:xfrm>
            <a:off x="700679" y="1827356"/>
            <a:ext cx="10822650" cy="384448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8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1778AD5-0B63-797E-4BFC-DF927A0B16F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24D5CC5D-49FE-4F9A-C287-DE2ECA0F4C5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322444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Hexagon">
    <p:bg>
      <p:bgPr>
        <a:solidFill>
          <a:srgbClr val="E0E8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Screenshot, rot, Karminrot, Grafiken enthält.&#10;&#10;KI-generierte Inhalte können fehlerhaft sein.">
            <a:extLst>
              <a:ext uri="{FF2B5EF4-FFF2-40B4-BE49-F238E27FC236}">
                <a16:creationId xmlns:a16="http://schemas.microsoft.com/office/drawing/2014/main" id="{6F69BB40-4A9D-4661-D447-ED73151645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056866"/>
            <a:ext cx="12190413" cy="1801134"/>
          </a:xfrm>
          <a:prstGeom prst="rect">
            <a:avLst/>
          </a:prstGeom>
        </p:spPr>
      </p:pic>
      <p:sp>
        <p:nvSpPr>
          <p:cNvPr id="13" name="Inhaltsplatzhalter 4"/>
          <p:cNvSpPr>
            <a:spLocks noGrp="1"/>
          </p:cNvSpPr>
          <p:nvPr>
            <p:ph sz="quarter" idx="15" hasCustomPrompt="1"/>
          </p:nvPr>
        </p:nvSpPr>
        <p:spPr>
          <a:xfrm>
            <a:off x="700679" y="1827356"/>
            <a:ext cx="10822650" cy="384448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8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1778AD5-0B63-797E-4BFC-DF927A0B16F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24D5CC5D-49FE-4F9A-C287-DE2ECA0F4C5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120457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Hexagon b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Screenshot, rot, Karminrot, Grafiken enthält.&#10;&#10;KI-generierte Inhalte können fehlerhaft sein.">
            <a:extLst>
              <a:ext uri="{FF2B5EF4-FFF2-40B4-BE49-F238E27FC236}">
                <a16:creationId xmlns:a16="http://schemas.microsoft.com/office/drawing/2014/main" id="{1461F4DD-9C10-1B60-5094-B7EEBBF02C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056866"/>
            <a:ext cx="12190413" cy="1801134"/>
          </a:xfrm>
          <a:prstGeom prst="rect">
            <a:avLst/>
          </a:prstGeom>
        </p:spPr>
      </p:pic>
      <p:sp>
        <p:nvSpPr>
          <p:cNvPr id="13" name="Inhaltsplatzhalter 4"/>
          <p:cNvSpPr>
            <a:spLocks noGrp="1"/>
          </p:cNvSpPr>
          <p:nvPr>
            <p:ph sz="quarter" idx="15" hasCustomPrompt="1"/>
          </p:nvPr>
        </p:nvSpPr>
        <p:spPr>
          <a:xfrm>
            <a:off x="700679" y="1827356"/>
            <a:ext cx="10822650" cy="3833215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8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920738-1162-9A06-4336-D648C6EFBFAC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C03092B3-861B-4F8A-0DEB-54475DC3D90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419791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Icons">
    <p:bg>
      <p:bgPr>
        <a:solidFill>
          <a:srgbClr val="E0E8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3222305-EFB5-48C4-8ACB-F07EFE5EC0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5056866"/>
            <a:ext cx="12190413" cy="1801134"/>
          </a:xfrm>
          <a:prstGeom prst="rect">
            <a:avLst/>
          </a:prstGeom>
        </p:spPr>
      </p:pic>
      <p:sp>
        <p:nvSpPr>
          <p:cNvPr id="13" name="Inhaltsplatzhalter 4"/>
          <p:cNvSpPr>
            <a:spLocks noGrp="1"/>
          </p:cNvSpPr>
          <p:nvPr>
            <p:ph sz="quarter" idx="15" hasCustomPrompt="1"/>
          </p:nvPr>
        </p:nvSpPr>
        <p:spPr>
          <a:xfrm>
            <a:off x="700679" y="1827356"/>
            <a:ext cx="10822650" cy="413843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8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5443D082-15C3-2E38-33E3-FFBB1546F64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664646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2FC105FE-D12F-6A5D-8640-91FC83F07500}"/>
              </a:ext>
            </a:extLst>
          </p:cNvPr>
          <p:cNvPicPr>
            <a:picLocks noChangeAspect="1"/>
          </p:cNvPicPr>
          <p:nvPr userDrawn="1"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087" y="339576"/>
            <a:ext cx="2379638" cy="237600"/>
          </a:xfrm>
          <a:prstGeom prst="rect">
            <a:avLst/>
          </a:prstGeom>
        </p:spPr>
      </p:pic>
      <p:sp>
        <p:nvSpPr>
          <p:cNvPr id="7" name="Textfeld 6"/>
          <p:cNvSpPr txBox="1"/>
          <p:nvPr userDrawn="1"/>
        </p:nvSpPr>
        <p:spPr bwMode="gray">
          <a:xfrm>
            <a:off x="389299" y="1822532"/>
            <a:ext cx="6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de-DE" sz="12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F4A4093-5A2B-548F-D312-E5067E9C4D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3375" y="6485059"/>
            <a:ext cx="423019" cy="236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accent5"/>
                </a:solidFill>
              </a:defRPr>
            </a:lvl1pPr>
          </a:lstStyle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5385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90" r:id="rId2"/>
    <p:sldLayoutId id="2147483791" r:id="rId3"/>
    <p:sldLayoutId id="2147483792" r:id="rId4"/>
    <p:sldLayoutId id="2147483779" r:id="rId5"/>
    <p:sldLayoutId id="2147483795" r:id="rId6"/>
    <p:sldLayoutId id="2147483739" r:id="rId7"/>
    <p:sldLayoutId id="2147483778" r:id="rId8"/>
    <p:sldLayoutId id="2147483777" r:id="rId9"/>
    <p:sldLayoutId id="2147483793" r:id="rId10"/>
    <p:sldLayoutId id="2147483794" r:id="rId11"/>
    <p:sldLayoutId id="2147483736" r:id="rId12"/>
    <p:sldLayoutId id="2147483740" r:id="rId13"/>
    <p:sldLayoutId id="2147483781" r:id="rId14"/>
    <p:sldLayoutId id="2147483758" r:id="rId15"/>
    <p:sldLayoutId id="2147483780" r:id="rId16"/>
    <p:sldLayoutId id="2147483757" r:id="rId17"/>
    <p:sldLayoutId id="2147483782" r:id="rId18"/>
    <p:sldLayoutId id="2147483784" r:id="rId19"/>
    <p:sldLayoutId id="2147483747" r:id="rId20"/>
    <p:sldLayoutId id="2147483785" r:id="rId21"/>
    <p:sldLayoutId id="2147483786" r:id="rId22"/>
    <p:sldLayoutId id="2147483789" r:id="rId23"/>
    <p:sldLayoutId id="2147483745" r:id="rId24"/>
    <p:sldLayoutId id="2147483787" r:id="rId25"/>
    <p:sldLayoutId id="2147483746" r:id="rId26"/>
    <p:sldLayoutId id="2147483760" r:id="rId27"/>
    <p:sldLayoutId id="2147483773" r:id="rId2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600"/>
        </a:spcAft>
        <a:buFontTx/>
        <a:buNone/>
        <a:defRPr sz="18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1pPr>
      <a:lvl2pPr marL="0" indent="0" algn="l" defTabSz="914400" rtl="0" eaLnBrk="1" latinLnBrk="0" hangingPunct="1">
        <a:spcBef>
          <a:spcPts val="0"/>
        </a:spcBef>
        <a:spcAft>
          <a:spcPts val="600"/>
        </a:spcAft>
        <a:buFontTx/>
        <a:buNone/>
        <a:defRPr sz="14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2pPr>
      <a:lvl3pPr marL="271463" indent="-271463" algn="l" defTabSz="914400" rtl="0" eaLnBrk="1" latinLnBrk="0" hangingPunct="1">
        <a:spcBef>
          <a:spcPts val="0"/>
        </a:spcBef>
        <a:spcAft>
          <a:spcPts val="600"/>
        </a:spcAft>
        <a:buClr>
          <a:schemeClr val="accent5"/>
        </a:buClr>
        <a:buFont typeface="Helvetica 55 Roman" pitchFamily="34" charset="0"/>
        <a:buChar char="+"/>
        <a:defRPr sz="18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3pPr>
      <a:lvl4pPr marL="271463" indent="-271463" algn="l" defTabSz="914400" rtl="0" eaLnBrk="1" latinLnBrk="0" hangingPunct="1">
        <a:spcBef>
          <a:spcPts val="0"/>
        </a:spcBef>
        <a:spcAft>
          <a:spcPts val="600"/>
        </a:spcAft>
        <a:buClr>
          <a:schemeClr val="accent5"/>
        </a:buClr>
        <a:buFont typeface="Helvetica 55 Roman" pitchFamily="34" charset="0"/>
        <a:buChar char="+"/>
        <a:defRPr sz="18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4pPr>
      <a:lvl5pPr marL="271463" indent="-271463" algn="l" defTabSz="914400" rtl="0" eaLnBrk="1" latinLnBrk="0" hangingPunct="1">
        <a:spcBef>
          <a:spcPts val="0"/>
        </a:spcBef>
        <a:spcAft>
          <a:spcPts val="600"/>
        </a:spcAft>
        <a:buClr>
          <a:schemeClr val="accent5"/>
        </a:buClr>
        <a:buFont typeface="Helvetica 55 Roman" pitchFamily="34" charset="0"/>
        <a:buChar char="+"/>
        <a:defRPr sz="18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5pPr>
      <a:lvl6pPr marL="171450" indent="-171450" algn="l" defTabSz="9144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Helvetica 55 Roman" pitchFamily="34" charset="0"/>
        <a:buChar char="+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450" indent="-171450" algn="l" defTabSz="9144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Helvetica 55 Roman" pitchFamily="34" charset="0"/>
        <a:buChar char="+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" indent="-171450" algn="l" defTabSz="9144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Helvetica 55 Roman" pitchFamily="34" charset="0"/>
        <a:buChar char="+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71450" indent="-171450" algn="l" defTabSz="9144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Helvetica 55 Roman" pitchFamily="34" charset="0"/>
        <a:buChar char="+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5" pos="3929">
          <p15:clr>
            <a:srgbClr val="F26B43"/>
          </p15:clr>
        </p15:guide>
        <p15:guide id="6" pos="7241">
          <p15:clr>
            <a:srgbClr val="F26B43"/>
          </p15:clr>
        </p15:guide>
        <p15:guide id="8" orient="horz" pos="3975">
          <p15:clr>
            <a:srgbClr val="F26B43"/>
          </p15:clr>
        </p15:guide>
        <p15:guide id="9" orient="horz" pos="1146">
          <p15:clr>
            <a:srgbClr val="F26B43"/>
          </p15:clr>
        </p15:guide>
        <p15:guide id="10" orient="horz" pos="998">
          <p15:clr>
            <a:srgbClr val="F26B43"/>
          </p15:clr>
        </p15:guide>
        <p15:guide id="11" pos="437">
          <p15:clr>
            <a:srgbClr val="F26B43"/>
          </p15:clr>
        </p15:guide>
        <p15:guide id="12" pos="374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DC397D0-3DC1-73A2-036E-7F6DBCAB86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E5D7951-5809-8187-9476-71A59D2858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NEXUS / HEIM | </a:t>
            </a:r>
            <a:fld id="{E4444205-9CC3-4C4E-87AF-68CC66D95CEC}" type="datetime1">
              <a:rPr lang="de-DE" smtClean="0"/>
              <a:t>22.10.2025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7ED0FEB-2527-EE2E-6635-B6C141464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Releasepräsentation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2025.1</a:t>
            </a:r>
          </a:p>
        </p:txBody>
      </p:sp>
    </p:spTree>
    <p:extLst>
      <p:ext uri="{BB962C8B-B14F-4D97-AF65-F5344CB8AC3E}">
        <p14:creationId xmlns:p14="http://schemas.microsoft.com/office/powerpoint/2010/main" val="158679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FCDDD4-6B90-AB67-0570-A495516C94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1DF67F4-2A91-CF1F-3906-93323521CC9D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8" y="1827356"/>
            <a:ext cx="10926545" cy="3833215"/>
          </a:xfrm>
        </p:spPr>
        <p:txBody>
          <a:bodyPr/>
          <a:lstStyle/>
          <a:p>
            <a:r>
              <a:rPr lang="de-CH" dirty="0"/>
              <a:t>Neue Möglichkeit Informationen pro Mandanten anzeigen zu lassen.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DCD6552-624E-66A8-A45B-240117429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Systemmeldung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E57A78C-9D4D-B617-7B0C-7BBE83B9F60C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17383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9B0A2ED-2982-214F-2E3F-33C8AABCA491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10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477CDE2-C9B6-7737-5F96-ACC2F06FA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5894" y="3095242"/>
            <a:ext cx="8151962" cy="207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91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4C8477-9BF3-DFA8-8C32-35335E4270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EC7D4D3-749B-2E7F-EE3B-4298905A34ED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8" y="1827356"/>
            <a:ext cx="10926545" cy="3833215"/>
          </a:xfrm>
        </p:spPr>
        <p:txBody>
          <a:bodyPr/>
          <a:lstStyle/>
          <a:p>
            <a:r>
              <a:rPr lang="de-CH" dirty="0"/>
              <a:t>Bis-Datum = 06.06.2076</a:t>
            </a:r>
          </a:p>
          <a:p>
            <a:r>
              <a:rPr lang="de-CH" dirty="0"/>
              <a:t>Von-Datum = Erster Tag des aktuellen Monats vor 1 Jahr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331007E-0A05-A3A7-779B-8AA699C57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Datumsrange Leistungserfassung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E67C5B5-58E0-72FF-F82A-BD1C19D43DB5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16630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A48020D-DB49-E3FF-81FC-7E2738ABD8C4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5A4926B-9640-93BD-060C-A30D4AB9B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964" y="3739650"/>
            <a:ext cx="6868484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94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4C4BFB-9767-0540-DE8D-A4F0345F21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0F6F74DC-49B6-8F5F-8CB5-A9D61BF473FC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2"/>
          <a:stretch>
            <a:fillRect/>
          </a:stretch>
        </p:blipFill>
        <p:spPr>
          <a:xfrm>
            <a:off x="820315" y="1647352"/>
            <a:ext cx="3198579" cy="3833812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BC97E839-BEE6-E8FF-A8E4-F37F3B0EE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Stationsmanager – Stammdaten aufrufen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5C532C3-A456-6A27-51C0-3ADDA5DD439A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16456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4FCA6EA-E1E6-29A0-26A1-8052D9142DBF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12</a:t>
            </a:fld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FBD177F-9D56-D8B8-6953-D2FEA849C2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6102" y="1610326"/>
            <a:ext cx="4369065" cy="3870838"/>
          </a:xfrm>
          <a:prstGeom prst="rect">
            <a:avLst/>
          </a:prstGeom>
        </p:spPr>
      </p:pic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F52CA0B7-8849-E279-7A81-5DF0BAA37555}"/>
              </a:ext>
            </a:extLst>
          </p:cNvPr>
          <p:cNvCxnSpPr/>
          <p:nvPr/>
        </p:nvCxnSpPr>
        <p:spPr bwMode="gray">
          <a:xfrm flipV="1">
            <a:off x="2691442" y="2242868"/>
            <a:ext cx="4252822" cy="10610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401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98FFDC-B707-2F0B-BADD-E3F96658B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827AD27-FDB0-26C1-EF43-A1BAFF1E391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700679" y="1827356"/>
            <a:ext cx="5250859" cy="4474719"/>
          </a:xfrm>
        </p:spPr>
        <p:txBody>
          <a:bodyPr>
            <a:normAutofit/>
          </a:bodyPr>
          <a:lstStyle/>
          <a:p>
            <a:r>
              <a:rPr lang="de-CH" dirty="0"/>
              <a:t>Neue Möglichkeit im Stationsmanager Abwesenheiten zu erfassen und zwischen Zeitstrahlen zu wechseln</a:t>
            </a:r>
          </a:p>
          <a:p>
            <a:pPr marL="0" indent="0">
              <a:buNone/>
            </a:pPr>
            <a:endParaRPr lang="de-CH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3B58A35-0EF5-2209-8961-C5BCB7D96F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9731" y="1827356"/>
            <a:ext cx="3755453" cy="4474719"/>
          </a:xfrm>
          <a:prstGeom prst="rect">
            <a:avLst/>
          </a:prstGeom>
          <a:noFill/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CFDB436C-B1A5-CE95-6414-2E810F605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79" y="721741"/>
            <a:ext cx="10822650" cy="504916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DE" dirty="0"/>
              <a:t>Stationsmanager – Abwesenheiten erfassen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36DDFE4-B1F1-D389-F990-4AF0A54B5B5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00679" y="1258091"/>
            <a:ext cx="10823575" cy="39528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DE" dirty="0"/>
              <a:t>16584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17FC494-A9C5-04CC-A3B6-7553AA980CEE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>
          <a:xfrm>
            <a:off x="11153375" y="6485059"/>
            <a:ext cx="423019" cy="2364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C630A8E-3AC2-4CEA-80D5-B295B6270513}" type="slidenum">
              <a:rPr lang="de-DE" smtClean="0"/>
              <a:pPr>
                <a:spcAft>
                  <a:spcPts val="600"/>
                </a:spcAft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335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FDC573-48E3-ED25-1ECC-E88DF46F49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64DFCF0-D051-5F3F-7112-76BB20274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Stationsmanager – Zimmer sperren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BC1B588-3F03-E9B7-F7CA-916E3D16FC3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16585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656D373-A701-E9BD-CAA4-728BB621BBC1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E6F76713-3CD2-D08F-BFEC-FD1E9B27B96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CH" dirty="0"/>
              <a:t>Zimmersperrung über Kontextmenü des Stationsmanagers abrufen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A13BC2E-9250-DF8A-379E-A685794675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7566" y="2692514"/>
            <a:ext cx="7395280" cy="265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09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6082B5-69E4-5209-8C7C-93E891ACFA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0E09830-6E03-F70E-3707-D51DCD3D9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Stationsmanager – Vorreservation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36C42C3-5450-5D49-5AF5-5283E3E2F462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16708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9FC8954-766C-2E2B-F6E0-6D077B65943F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2CC19922-4DC4-915C-0D0D-70164C27975C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CH" dirty="0"/>
              <a:t>Vorreservation über Kontextmenü des Stationsmanagers erfassen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7D2E9DD-CBB4-81DE-DFA2-7A665F590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1850" y="2565829"/>
            <a:ext cx="5006712" cy="331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14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7AA86F-762C-0620-5A3B-FAE9CAA1E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F3D7958-8AE4-9E36-91A7-05A01255F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Stationsmanager – Einstellungen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CDFAE29-258A-FBAB-E671-643991FA146A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16496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45BC446-FCD1-6B70-998D-AAA3E50EDAAF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16</a:t>
            </a:fld>
            <a:endParaRPr lang="de-DE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515FB158-541C-7BBD-7148-9B7591C8E377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2"/>
          <a:stretch>
            <a:fillRect/>
          </a:stretch>
        </p:blipFill>
        <p:spPr>
          <a:xfrm>
            <a:off x="2013174" y="2162613"/>
            <a:ext cx="8164064" cy="290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54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8EAD9B-943F-B848-770B-E1E56C7722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3BEBA24-3940-24DA-F10F-8E373A1E9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Validierungsmeldung - Onlinehilfe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A8F2C2-04E5-0B54-168A-0475D361B9AD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16521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A50B167-757F-E2BA-CCED-42A5D4702E23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17</a:t>
            </a:fld>
            <a:endParaRPr lang="de-DE" dirty="0"/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C91C331D-BC50-4BC9-BF32-85A0A8FA8475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2"/>
          <a:stretch>
            <a:fillRect/>
          </a:stretch>
        </p:blipFill>
        <p:spPr>
          <a:xfrm>
            <a:off x="4163741" y="2496170"/>
            <a:ext cx="3896269" cy="249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74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66EBC6-519B-8B78-6DA4-7D4951E4E7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3" descr="Ein Bild, das Kleidung, Person, medizinische Ausrüstung, Gesundheitsversorgung enthält.&#10;&#10;KI-generierte Inhalte können fehlerhaft sein.">
            <a:extLst>
              <a:ext uri="{FF2B5EF4-FFF2-40B4-BE49-F238E27FC236}">
                <a16:creationId xmlns:a16="http://schemas.microsoft.com/office/drawing/2014/main" id="{708C4948-ED4A-02C9-465A-40BB42E90C8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1E8BE7FA-E033-4BD5-E5FD-3D1A1C560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4198652"/>
            <a:ext cx="5396706" cy="1865327"/>
          </a:xfrm>
        </p:spPr>
        <p:txBody>
          <a:bodyPr/>
          <a:lstStyle/>
          <a:p>
            <a:pPr marL="355600"/>
            <a:r>
              <a:rPr lang="de-DE" dirty="0"/>
              <a:t>Performance</a:t>
            </a:r>
          </a:p>
        </p:txBody>
      </p:sp>
    </p:spTree>
    <p:extLst>
      <p:ext uri="{BB962C8B-B14F-4D97-AF65-F5344CB8AC3E}">
        <p14:creationId xmlns:p14="http://schemas.microsoft.com/office/powerpoint/2010/main" val="1636811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9040DB-3C2E-CFA1-244F-7A80288935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2CE62E86-B6FA-AD47-7492-2A0FA5ECB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Performanceverbesserungen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71F13B1-70B6-5DD3-D109-3D6E817434FD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16608, 16624, 16526, 16620, 16574, 16729, 16530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B5C8CBF-6482-E7FA-686F-F010448D1A8B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84BABC9-2864-EA3E-6A16-05C3555F8974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CH" dirty="0"/>
              <a:t>Bewerbersuche</a:t>
            </a:r>
          </a:p>
          <a:p>
            <a:r>
              <a:rPr lang="de-CH" dirty="0"/>
              <a:t>Bewohnersuche</a:t>
            </a:r>
          </a:p>
          <a:p>
            <a:r>
              <a:rPr lang="de-CH" dirty="0"/>
              <a:t>Kalenderleistungen</a:t>
            </a:r>
          </a:p>
          <a:p>
            <a:r>
              <a:rPr lang="de-CH" dirty="0"/>
              <a:t>Report Bewerberliste</a:t>
            </a:r>
          </a:p>
          <a:p>
            <a:r>
              <a:rPr lang="de-CH" dirty="0"/>
              <a:t>Stationsmanager</a:t>
            </a:r>
          </a:p>
          <a:p>
            <a:r>
              <a:rPr lang="de-CH" dirty="0"/>
              <a:t>Bewohnerregister Rechnungen und Dokumente</a:t>
            </a:r>
          </a:p>
        </p:txBody>
      </p:sp>
    </p:spTree>
    <p:extLst>
      <p:ext uri="{BB962C8B-B14F-4D97-AF65-F5344CB8AC3E}">
        <p14:creationId xmlns:p14="http://schemas.microsoft.com/office/powerpoint/2010/main" val="1269646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4">
            <a:extLst>
              <a:ext uri="{FF2B5EF4-FFF2-40B4-BE49-F238E27FC236}">
                <a16:creationId xmlns:a16="http://schemas.microsoft.com/office/drawing/2014/main" id="{DD7D315C-BBDE-51C8-BED8-03654480EC4E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Agenda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91ECA1AA-2A8F-DE47-FC0C-3B254C9BAA5F}"/>
              </a:ext>
            </a:extLst>
          </p:cNvPr>
          <p:cNvGrpSpPr/>
          <p:nvPr/>
        </p:nvGrpSpPr>
        <p:grpSpPr>
          <a:xfrm>
            <a:off x="795684" y="1750272"/>
            <a:ext cx="4363457" cy="645630"/>
            <a:chOff x="795684" y="1750272"/>
            <a:chExt cx="4363457" cy="645630"/>
          </a:xfrm>
        </p:grpSpPr>
        <p:sp>
          <p:nvSpPr>
            <p:cNvPr id="6" name="Rechteck: abgerundete Ecken 5">
              <a:extLst>
                <a:ext uri="{FF2B5EF4-FFF2-40B4-BE49-F238E27FC236}">
                  <a16:creationId xmlns:a16="http://schemas.microsoft.com/office/drawing/2014/main" id="{2188BCDB-A290-2EF0-3A27-5288C85E7C5A}"/>
                </a:ext>
              </a:extLst>
            </p:cNvPr>
            <p:cNvSpPr/>
            <p:nvPr/>
          </p:nvSpPr>
          <p:spPr bwMode="gray">
            <a:xfrm>
              <a:off x="1376413" y="1750272"/>
              <a:ext cx="3782728" cy="645630"/>
            </a:xfrm>
            <a:prstGeom prst="roundRect">
              <a:avLst>
                <a:gd name="adj" fmla="val 9213"/>
              </a:avLst>
            </a:prstGeom>
            <a:solidFill>
              <a:schemeClr val="accent4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355600"/>
              <a:r>
                <a:rPr lang="de-DE" sz="1800" dirty="0">
                  <a:solidFill>
                    <a:schemeClr val="tx1"/>
                  </a:solidFill>
                </a:rPr>
                <a:t>Highlights &amp; neue Funktionen</a:t>
              </a:r>
            </a:p>
          </p:txBody>
        </p:sp>
        <p:sp>
          <p:nvSpPr>
            <p:cNvPr id="9" name="Sechseck 8">
              <a:extLst>
                <a:ext uri="{FF2B5EF4-FFF2-40B4-BE49-F238E27FC236}">
                  <a16:creationId xmlns:a16="http://schemas.microsoft.com/office/drawing/2014/main" id="{9725EB37-7E11-1C24-285F-11DD4ECB179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95684" y="1750272"/>
              <a:ext cx="802110" cy="645630"/>
            </a:xfrm>
            <a:prstGeom prst="hexagon">
              <a:avLst>
                <a:gd name="adj" fmla="val 29444"/>
                <a:gd name="vf" fmla="val 115470"/>
              </a:avLst>
            </a:prstGeom>
            <a:solidFill>
              <a:schemeClr val="accent4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800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1F3A0D43-2EFF-99DB-2CAA-7309A9BEF860}"/>
              </a:ext>
            </a:extLst>
          </p:cNvPr>
          <p:cNvGrpSpPr/>
          <p:nvPr/>
        </p:nvGrpSpPr>
        <p:grpSpPr>
          <a:xfrm>
            <a:off x="795684" y="2548302"/>
            <a:ext cx="4363457" cy="645630"/>
            <a:chOff x="795684" y="1750272"/>
            <a:chExt cx="4363457" cy="645630"/>
          </a:xfrm>
        </p:grpSpPr>
        <p:sp>
          <p:nvSpPr>
            <p:cNvPr id="4" name="Rechteck: abgerundete Ecken 3">
              <a:extLst>
                <a:ext uri="{FF2B5EF4-FFF2-40B4-BE49-F238E27FC236}">
                  <a16:creationId xmlns:a16="http://schemas.microsoft.com/office/drawing/2014/main" id="{1A2F096C-EEDF-9260-40A9-FFEF5B4F1833}"/>
                </a:ext>
              </a:extLst>
            </p:cNvPr>
            <p:cNvSpPr/>
            <p:nvPr/>
          </p:nvSpPr>
          <p:spPr bwMode="gray">
            <a:xfrm>
              <a:off x="1376413" y="1750272"/>
              <a:ext cx="3782728" cy="645630"/>
            </a:xfrm>
            <a:prstGeom prst="roundRect">
              <a:avLst>
                <a:gd name="adj" fmla="val 9213"/>
              </a:avLst>
            </a:prstGeom>
            <a:solidFill>
              <a:schemeClr val="accent4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355600"/>
              <a:r>
                <a:rPr lang="de-DE" dirty="0">
                  <a:solidFill>
                    <a:schemeClr val="tx1"/>
                  </a:solidFill>
                </a:rPr>
                <a:t>Performance</a:t>
              </a:r>
              <a:endParaRPr lang="de-DE" sz="1800" dirty="0">
                <a:solidFill>
                  <a:schemeClr val="tx1"/>
                </a:solidFill>
              </a:endParaRPr>
            </a:p>
          </p:txBody>
        </p:sp>
        <p:sp>
          <p:nvSpPr>
            <p:cNvPr id="5" name="Sechseck 4">
              <a:extLst>
                <a:ext uri="{FF2B5EF4-FFF2-40B4-BE49-F238E27FC236}">
                  <a16:creationId xmlns:a16="http://schemas.microsoft.com/office/drawing/2014/main" id="{F1ED4634-74E4-1FDF-0455-508FE4552F7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95684" y="1750272"/>
              <a:ext cx="802110" cy="645630"/>
            </a:xfrm>
            <a:prstGeom prst="hexagon">
              <a:avLst>
                <a:gd name="adj" fmla="val 29444"/>
                <a:gd name="vf" fmla="val 115470"/>
              </a:avLst>
            </a:prstGeom>
            <a:solidFill>
              <a:schemeClr val="accent4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800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AB830CDB-8900-F7D1-4867-B647DEAE23EB}"/>
              </a:ext>
            </a:extLst>
          </p:cNvPr>
          <p:cNvGrpSpPr/>
          <p:nvPr/>
        </p:nvGrpSpPr>
        <p:grpSpPr>
          <a:xfrm>
            <a:off x="795684" y="3341254"/>
            <a:ext cx="4363457" cy="645630"/>
            <a:chOff x="795684" y="1750272"/>
            <a:chExt cx="4363457" cy="645630"/>
          </a:xfrm>
        </p:grpSpPr>
        <p:sp>
          <p:nvSpPr>
            <p:cNvPr id="8" name="Rechteck: abgerundete Ecken 7">
              <a:extLst>
                <a:ext uri="{FF2B5EF4-FFF2-40B4-BE49-F238E27FC236}">
                  <a16:creationId xmlns:a16="http://schemas.microsoft.com/office/drawing/2014/main" id="{2F762C4A-7570-514E-0DF1-5C88FB64CEC9}"/>
                </a:ext>
              </a:extLst>
            </p:cNvPr>
            <p:cNvSpPr/>
            <p:nvPr/>
          </p:nvSpPr>
          <p:spPr bwMode="gray">
            <a:xfrm>
              <a:off x="1376413" y="1750272"/>
              <a:ext cx="3782728" cy="645630"/>
            </a:xfrm>
            <a:prstGeom prst="roundRect">
              <a:avLst>
                <a:gd name="adj" fmla="val 9213"/>
              </a:avLst>
            </a:prstGeom>
            <a:solidFill>
              <a:schemeClr val="accent4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355600"/>
              <a:r>
                <a:rPr lang="de-DE" sz="1800" dirty="0">
                  <a:solidFill>
                    <a:schemeClr val="tx1"/>
                  </a:solidFill>
                </a:rPr>
                <a:t>Korrekturen</a:t>
              </a:r>
            </a:p>
          </p:txBody>
        </p:sp>
        <p:sp>
          <p:nvSpPr>
            <p:cNvPr id="10" name="Sechseck 9">
              <a:extLst>
                <a:ext uri="{FF2B5EF4-FFF2-40B4-BE49-F238E27FC236}">
                  <a16:creationId xmlns:a16="http://schemas.microsoft.com/office/drawing/2014/main" id="{21555E0C-6714-9D42-8510-E1AED3ACA54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95684" y="1750272"/>
              <a:ext cx="802110" cy="645630"/>
            </a:xfrm>
            <a:prstGeom prst="hexagon">
              <a:avLst>
                <a:gd name="adj" fmla="val 29444"/>
                <a:gd name="vf" fmla="val 115470"/>
              </a:avLst>
            </a:prstGeom>
            <a:solidFill>
              <a:schemeClr val="accent4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DE" sz="1800" dirty="0">
                  <a:solidFill>
                    <a:schemeClr val="tx1"/>
                  </a:solidFill>
                </a:rPr>
                <a:t>3</a:t>
              </a:r>
            </a:p>
          </p:txBody>
        </p:sp>
      </p:grp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BE5E949F-7047-BD44-C4D0-214F3DD06635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681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AFA0B3-13CD-E2D2-DE30-2E11A36AC2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3" descr="Ein Bild, das Kleidung, Person, medizinische Ausrüstung, Gesundheitsversorgung enthält.&#10;&#10;KI-generierte Inhalte können fehlerhaft sein.">
            <a:extLst>
              <a:ext uri="{FF2B5EF4-FFF2-40B4-BE49-F238E27FC236}">
                <a16:creationId xmlns:a16="http://schemas.microsoft.com/office/drawing/2014/main" id="{30982468-DE92-3CD0-A585-28F4BC8D8EB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BFE1AE2E-29EE-9E47-E3FC-4FBE9C01B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4198652"/>
            <a:ext cx="5396706" cy="1865327"/>
          </a:xfrm>
        </p:spPr>
        <p:txBody>
          <a:bodyPr/>
          <a:lstStyle/>
          <a:p>
            <a:pPr marL="355600"/>
            <a:r>
              <a:rPr lang="de-DE" dirty="0"/>
              <a:t>Korrekturen</a:t>
            </a:r>
          </a:p>
        </p:txBody>
      </p:sp>
    </p:spTree>
    <p:extLst>
      <p:ext uri="{BB962C8B-B14F-4D97-AF65-F5344CB8AC3E}">
        <p14:creationId xmlns:p14="http://schemas.microsoft.com/office/powerpoint/2010/main" val="227967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94FE3C-14E8-58C7-BF4C-5AC510AEC5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09B61CA8-E6FB-31CA-BB78-8F8D52F58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Dokumente bei Adressen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73C040D-27B9-5D44-C6EF-2954BDC072FB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16467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A2F5627-C6CD-66CD-94DA-76334A469BE3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9ECC978-5A7C-43D8-79AF-4F03328DB8B0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CH" dirty="0"/>
              <a:t>Dokumente von Adressen werden nicht mehr auf dem Bewohner im Register «Rechnungen» angezeigt.</a:t>
            </a:r>
          </a:p>
          <a:p>
            <a:pPr marL="0" indent="0">
              <a:buNone/>
            </a:pPr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81DA68A-B30B-6333-0665-7BF4582D1F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275" y="3133083"/>
            <a:ext cx="8145862" cy="192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97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C748D6-7936-57B9-85D6-9A422F7725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0F4CC8E-4079-8A04-7343-26DA56342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Anzeige Bewerberstamm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7F6A2CF-A551-F2EE-F813-4C01D76650D8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16667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CB8D901-7814-C926-5288-E01C576E2DA5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ED57BAB-4F09-68C5-8282-7EB87CF645F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CH" dirty="0"/>
              <a:t>Wechseln zwischen Bewerbern aktualisiert die Register korrekt</a:t>
            </a:r>
          </a:p>
          <a:p>
            <a:pPr marL="0" indent="0">
              <a:buNone/>
            </a:pPr>
            <a:endParaRPr lang="de-CH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1D908BF-5A32-C36C-5ADD-1DB07C9EF2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6429" y="2832278"/>
            <a:ext cx="6977553" cy="2160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995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5B07F1-9BFE-CFF2-03F3-1943407B90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D1F4708C-10C4-7E0A-0137-CCEABF104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Anzeige Rechnungsdetail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ADF408B-16A6-3AA3-E98B-D50A92642EF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16627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9C2F83E-CC65-ED16-C244-41C6F7AC579C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8DC9EF5-432C-5DA4-FF18-5040B3802BC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CH" dirty="0"/>
              <a:t>Rechnungsdetails werden nur vom aktuellen Mandanten angezeigt</a:t>
            </a:r>
          </a:p>
          <a:p>
            <a:pPr marL="0" indent="0">
              <a:buNone/>
            </a:pPr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1443A8F-D142-47B9-5FB9-FE77E0FBB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1504" y="2790632"/>
            <a:ext cx="6447403" cy="251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95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95C8BD-2DB1-C332-BA82-152F0A07AB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1CD2EA5-D00F-613D-1FB0-35608523C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Rückweisungen - Debitorenausgleich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4B0C081-CD8D-0766-BDF8-C68E7F57C83B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16716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E3368FF-F532-CFD9-79A8-A0D12E499AE8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270E827-4F2F-0BD5-0313-FE77ACDBDFF9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CH" dirty="0"/>
              <a:t>Der Debitorenausgleich funktioniert nun wieder bei der Mehrfachauswahl von Rückweisungen</a:t>
            </a:r>
          </a:p>
          <a:p>
            <a:pPr marL="0" indent="0">
              <a:buNone/>
            </a:pPr>
            <a:endParaRPr lang="de-CH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145AB97-48A4-6E75-E512-3A040FFE13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9097" y="2916591"/>
            <a:ext cx="9205555" cy="202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378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8BF498-0214-7440-183B-C24E1676B7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96566CA-9C21-BA31-D4BF-F64216540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Übersteuerung MwSt. in Leistungserfassung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023C868-6CCE-B075-96F2-52C7BC0E641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16642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D93A233-7450-41D8-97D2-F63768ACB540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E2BACEB-A01A-D59B-847F-5DED42583156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CH" dirty="0"/>
              <a:t>Die Übersteuerung wird nicht wieder mit dem Wert aus dem Leistungskatalog überschrieben.</a:t>
            </a:r>
          </a:p>
          <a:p>
            <a:pPr marL="0" indent="0">
              <a:buNone/>
            </a:pPr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382B025-0FDA-BA3B-2561-B411A3C81A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560" y="2874515"/>
            <a:ext cx="8581292" cy="264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7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3" descr="Ein Bild, das Kleidung, Person, medizinische Ausrüstung, Gesundheitsversorgung enthält.&#10;&#10;KI-generierte Inhalte können fehlerhaft sein.">
            <a:extLst>
              <a:ext uri="{FF2B5EF4-FFF2-40B4-BE49-F238E27FC236}">
                <a16:creationId xmlns:a16="http://schemas.microsoft.com/office/drawing/2014/main" id="{4D561530-511A-DA24-D49D-F7A08D11E50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60DF1A97-F773-E5B6-26AA-22C69CEBE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55600"/>
            <a:r>
              <a:rPr lang="de-DE" dirty="0"/>
              <a:t>Highlights &amp; </a:t>
            </a:r>
            <a:br>
              <a:rPr lang="de-DE" dirty="0"/>
            </a:br>
            <a:r>
              <a:rPr lang="de-DE" dirty="0"/>
              <a:t>neue Funktionen</a:t>
            </a:r>
          </a:p>
        </p:txBody>
      </p:sp>
    </p:spTree>
    <p:extLst>
      <p:ext uri="{BB962C8B-B14F-4D97-AF65-F5344CB8AC3E}">
        <p14:creationId xmlns:p14="http://schemas.microsoft.com/office/powerpoint/2010/main" val="76365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339B71-25B2-AF3E-4EC8-9FE58D01EC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65D99BE-42B7-DB43-C013-B8B6CFB6D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Ungültige Kombination Konto/KST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17F92CC-5E8B-44D4-39B7-FBAC7E88553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16492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A26118A-0CCA-6F6F-1897-8F9366BCCCD4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23AA4C5-0310-04E2-08D4-4949040EAEFC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CH" dirty="0"/>
              <a:t>Die Meldung wird neu bereits bei der Bewertung oder Druckvorschau angezeigt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ACF73B8B-7F00-EFC0-7763-B8EE489163C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2013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AB76FD14-65DF-ABB2-1465-738E19D4FC7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4413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BD9632F-140E-A69E-E94C-C83E8D49FF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7165" y="3186672"/>
            <a:ext cx="7849695" cy="111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23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A61A5F-1DFA-32DA-2764-C671BA1E17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1D65D86-6A78-1949-D6C2-9F76FFD88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Versandregel bei </a:t>
            </a:r>
            <a:r>
              <a:rPr lang="de-DE" dirty="0" err="1"/>
              <a:t>Dokumapping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37A79A3-4771-8F99-AD0A-AB9F661B6E64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16643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2F756E1-2D80-3BDC-7CDA-9392F1E9DC8C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BE9AE10-1433-949B-6F89-C3ECE9732956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CH" dirty="0"/>
              <a:t>Die Versandeinstellungen für das </a:t>
            </a:r>
            <a:r>
              <a:rPr lang="de-CH" dirty="0" err="1"/>
              <a:t>Dokumentenmapping</a:t>
            </a:r>
            <a:r>
              <a:rPr lang="de-CH" dirty="0"/>
              <a:t> sind nun flexibel einstellbar</a:t>
            </a:r>
          </a:p>
          <a:p>
            <a:pPr lvl="1"/>
            <a:r>
              <a:rPr lang="de-CH" dirty="0"/>
              <a:t>Einstufungsmonat: Wie bis anhin wird das Dokument nur im Einstufungsmonat versendet</a:t>
            </a:r>
          </a:p>
          <a:p>
            <a:pPr lvl="1"/>
            <a:r>
              <a:rPr lang="de-CH" dirty="0"/>
              <a:t>Gemäss Gültigkeit: Das Dokument wird so lange versendet, wie es gültig ist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A0AB6895-B578-5A37-6BEB-1BF56AC37D7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2013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43EE51B5-DA4F-79E5-D33B-1D357D9E18E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4413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251FEB6-FAA5-56C7-32E9-DF6E4D7E0A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1" y="4116447"/>
            <a:ext cx="4933803" cy="250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43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2DD4D3-B130-0423-869A-942376E936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23A7BCD-35CF-88C5-DCE0-8AA7AEF0CA6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8" y="1827356"/>
            <a:ext cx="10926545" cy="3833215"/>
          </a:xfrm>
        </p:spPr>
        <p:txBody>
          <a:bodyPr/>
          <a:lstStyle/>
          <a:p>
            <a:r>
              <a:rPr lang="de-CH" dirty="0"/>
              <a:t>Neuer </a:t>
            </a:r>
            <a:r>
              <a:rPr lang="de-CH" dirty="0" err="1"/>
              <a:t>xml</a:t>
            </a:r>
            <a:r>
              <a:rPr lang="de-CH" dirty="0"/>
              <a:t> Standard für die elektronische Fakturierung.</a:t>
            </a:r>
          </a:p>
          <a:p>
            <a:pPr lvl="1"/>
            <a:r>
              <a:rPr lang="de-CH" dirty="0"/>
              <a:t>Steuerbar auf dem Zahler oder im Rechnungslayout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9E72F32-4490-07E5-F628-55B683E80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xml</a:t>
            </a:r>
            <a:r>
              <a:rPr lang="de-DE" dirty="0"/>
              <a:t> 5.0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79FEC08-4AAD-4E9A-3517-219063737D96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16683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50BB9FA-36F6-6666-6027-0F559ADAEBF3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564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5624B8-B457-62E6-1C6E-8974535333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E5047F3-357C-651C-B847-9ED40EF94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TARDOC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FC3C648-5EFC-50AA-0BF3-BDA5EF36AAA3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16652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726ED99-8CAD-6FE6-0E59-40F598A32B65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F7AE295-6D32-D84C-51AE-836807009AF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CH" dirty="0"/>
              <a:t>Einführung des neuen Tarifwerks TARDOC</a:t>
            </a:r>
          </a:p>
          <a:p>
            <a:pPr lvl="1"/>
            <a:r>
              <a:rPr lang="de-CH" dirty="0"/>
              <a:t>Abrechnung und Validierung</a:t>
            </a:r>
          </a:p>
          <a:p>
            <a:pPr lvl="1"/>
            <a:r>
              <a:rPr lang="de-CH" dirty="0"/>
              <a:t>Leistungsimport</a:t>
            </a:r>
          </a:p>
          <a:p>
            <a:pPr lvl="1"/>
            <a:r>
              <a:rPr lang="de-CH" dirty="0"/>
              <a:t>Steuerung der Limitierung</a:t>
            </a:r>
          </a:p>
        </p:txBody>
      </p:sp>
    </p:spTree>
    <p:extLst>
      <p:ext uri="{BB962C8B-B14F-4D97-AF65-F5344CB8AC3E}">
        <p14:creationId xmlns:p14="http://schemas.microsoft.com/office/powerpoint/2010/main" val="98632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569F75-AE0F-4B2D-4704-64EF3DBCC4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F456C18-E95E-66B1-ABAD-686BE7B342DD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8" y="1827356"/>
            <a:ext cx="10926545" cy="3833215"/>
          </a:xfrm>
        </p:spPr>
        <p:txBody>
          <a:bodyPr/>
          <a:lstStyle/>
          <a:p>
            <a:r>
              <a:rPr lang="de-CH" dirty="0"/>
              <a:t>Die Dateigrösse für den eFaktura-Versand wird nun auf 10MB begrenzt.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796A23D-F112-094F-7702-4E688C7C0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Dateigrössenlimitierung</a:t>
            </a:r>
            <a:r>
              <a:rPr lang="de-DE" dirty="0"/>
              <a:t> bei </a:t>
            </a:r>
            <a:r>
              <a:rPr lang="de-DE" dirty="0" err="1"/>
              <a:t>eFaktura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17F5A8E-0ABE-5E72-09D3-D1E58BB8AA8D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16637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EFBCA2B-94E1-8FC0-CD68-FAC1833840C2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30A114E-09D4-6660-8F70-AA04C6FEC5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0681" y="2688134"/>
            <a:ext cx="5649049" cy="286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69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99A509-1971-082C-5D29-EB1E3ECBCA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B6E2275-2AB6-E7B5-7C91-FEA74F9F06C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8" y="1827356"/>
            <a:ext cx="10926545" cy="3833215"/>
          </a:xfrm>
        </p:spPr>
        <p:txBody>
          <a:bodyPr/>
          <a:lstStyle/>
          <a:p>
            <a:r>
              <a:rPr lang="de-CH" dirty="0"/>
              <a:t>Die Systemsicherheit wurde gestärkt: Wir haben den internen Verschlüsselungsalgorithmus auf den neuesten Stand gebracht.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3905264-17DF-4ADB-B0A5-F5ECB6F3D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Neuer </a:t>
            </a:r>
            <a:r>
              <a:rPr lang="de-DE" dirty="0" err="1"/>
              <a:t>Verschlüsselungsalgorythmus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3C3D941-769C-A4E4-3A28-B0291428F9E4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DE" dirty="0"/>
              <a:t>16586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9C21B17-EA78-B7C4-A7EE-82473282669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178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exus">
  <a:themeElements>
    <a:clrScheme name="NEXUS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B80F2E"/>
      </a:accent1>
      <a:accent2>
        <a:srgbClr val="4F6792"/>
      </a:accent2>
      <a:accent3>
        <a:srgbClr val="1F2336"/>
      </a:accent3>
      <a:accent4>
        <a:srgbClr val="E8ECF0"/>
      </a:accent4>
      <a:accent5>
        <a:srgbClr val="9C9D9F"/>
      </a:accent5>
      <a:accent6>
        <a:srgbClr val="BA4C61"/>
      </a:accent6>
      <a:hlink>
        <a:srgbClr val="B80F2E"/>
      </a:hlink>
      <a:folHlink>
        <a:srgbClr val="BA4C61"/>
      </a:folHlink>
    </a:clrScheme>
    <a:fontScheme name="NEXUS-Font">
      <a:majorFont>
        <a:latin typeface="HelveticaNeue LT 75 Bold"/>
        <a:ea typeface=""/>
        <a:cs typeface=""/>
      </a:majorFont>
      <a:minorFont>
        <a:latin typeface="HelveticaNeue LT 55 Roman"/>
        <a:ea typeface=""/>
        <a:cs typeface=""/>
      </a:minorFont>
    </a:fontScheme>
    <a:fmtScheme name="Subtile Körper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800" dirty="0" err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635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spAutoFit/>
      </a:bodyPr>
      <a:lstStyle>
        <a:defPPr marL="171450" indent="-171450" algn="l">
          <a:buClr>
            <a:schemeClr val="accent1"/>
          </a:buClr>
          <a:buFont typeface="HelveticaNeue LT 75 Bold" panose="020B0804020202020204" pitchFamily="34" charset="0"/>
          <a:buChar char="+"/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" id="{7797158C-7627-4A10-9D28-D93DCED3A358}" vid="{B003D591-0704-4A71-890D-8257BCA11C92}"/>
    </a:ext>
  </a:extLst>
</a:theme>
</file>

<file path=ppt/theme/theme2.xml><?xml version="1.0" encoding="utf-8"?>
<a:theme xmlns:a="http://schemas.openxmlformats.org/drawingml/2006/main" name="Larissa">
  <a:themeElements>
    <a:clrScheme name="NEXUS AG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3283D"/>
      </a:accent1>
      <a:accent2>
        <a:srgbClr val="B61D33"/>
      </a:accent2>
      <a:accent3>
        <a:srgbClr val="E7ECF0"/>
      </a:accent3>
      <a:accent4>
        <a:srgbClr val="474747"/>
      </a:accent4>
      <a:accent5>
        <a:srgbClr val="2F3E66"/>
      </a:accent5>
      <a:accent6>
        <a:srgbClr val="DE425D"/>
      </a:accent6>
      <a:hlink>
        <a:srgbClr val="703DD7"/>
      </a:hlink>
      <a:folHlink>
        <a:srgbClr val="9974E2"/>
      </a:folHlink>
    </a:clrScheme>
    <a:fontScheme name="NEXUS AG">
      <a:majorFont>
        <a:latin typeface="Helvetica Neue"/>
        <a:ea typeface=""/>
        <a:cs typeface=""/>
      </a:majorFont>
      <a:minorFont>
        <a:latin typeface="HelveticaNeueLT Pro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NEXUS AG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3283D"/>
      </a:accent1>
      <a:accent2>
        <a:srgbClr val="B61D33"/>
      </a:accent2>
      <a:accent3>
        <a:srgbClr val="E7ECF0"/>
      </a:accent3>
      <a:accent4>
        <a:srgbClr val="474747"/>
      </a:accent4>
      <a:accent5>
        <a:srgbClr val="2F3E66"/>
      </a:accent5>
      <a:accent6>
        <a:srgbClr val="DE425D"/>
      </a:accent6>
      <a:hlink>
        <a:srgbClr val="703DD7"/>
      </a:hlink>
      <a:folHlink>
        <a:srgbClr val="9974E2"/>
      </a:folHlink>
    </a:clrScheme>
    <a:fontScheme name="NEXUS AG">
      <a:majorFont>
        <a:latin typeface="Helvetica Neue"/>
        <a:ea typeface=""/>
        <a:cs typeface=""/>
      </a:majorFont>
      <a:minorFont>
        <a:latin typeface="HelveticaNeueLT Pro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NEXUS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B80F2E"/>
    </a:accent1>
    <a:accent2>
      <a:srgbClr val="4F6792"/>
    </a:accent2>
    <a:accent3>
      <a:srgbClr val="1F2336"/>
    </a:accent3>
    <a:accent4>
      <a:srgbClr val="E8ECF0"/>
    </a:accent4>
    <a:accent5>
      <a:srgbClr val="9C9D9F"/>
    </a:accent5>
    <a:accent6>
      <a:srgbClr val="BA4C61"/>
    </a:accent6>
    <a:hlink>
      <a:srgbClr val="B80F2E"/>
    </a:hlink>
    <a:folHlink>
      <a:srgbClr val="BA4C6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Vorlage PowerPoint</Template>
  <TotalTime>0</TotalTime>
  <Words>343</Words>
  <Application>Microsoft Office PowerPoint</Application>
  <PresentationFormat>Benutzerdefiniert</PresentationFormat>
  <Paragraphs>102</Paragraphs>
  <Slides>25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4" baseType="lpstr">
      <vt:lpstr>Arial</vt:lpstr>
      <vt:lpstr>Helvetica 55 Roman</vt:lpstr>
      <vt:lpstr>Helvetica Neue</vt:lpstr>
      <vt:lpstr>Helvetica Neue LT 55 Roman</vt:lpstr>
      <vt:lpstr>HelveticaNeue LT 43 LightEx</vt:lpstr>
      <vt:lpstr>HelveticaNeue LT 55 Roman</vt:lpstr>
      <vt:lpstr>HelveticaNeue LT 56 Italic</vt:lpstr>
      <vt:lpstr>HelveticaNeueLT Pro 55 Roman</vt:lpstr>
      <vt:lpstr>nexus</vt:lpstr>
      <vt:lpstr>Releasepräsentation  2025.1</vt:lpstr>
      <vt:lpstr>Agenda</vt:lpstr>
      <vt:lpstr>Highlights &amp;  neue Funktionen</vt:lpstr>
      <vt:lpstr>Ungültige Kombination Konto/KST</vt:lpstr>
      <vt:lpstr>Versandregel bei Dokumapping</vt:lpstr>
      <vt:lpstr>xml 5.0</vt:lpstr>
      <vt:lpstr>TARDOC</vt:lpstr>
      <vt:lpstr>Dateigrössenlimitierung bei eFaktura</vt:lpstr>
      <vt:lpstr>Neuer Verschlüsselungsalgorythmus</vt:lpstr>
      <vt:lpstr>Systemmeldung</vt:lpstr>
      <vt:lpstr>Datumsrange Leistungserfassung</vt:lpstr>
      <vt:lpstr>Stationsmanager – Stammdaten aufrufen</vt:lpstr>
      <vt:lpstr>Stationsmanager – Abwesenheiten erfassen</vt:lpstr>
      <vt:lpstr>Stationsmanager – Zimmer sperren</vt:lpstr>
      <vt:lpstr>Stationsmanager – Vorreservation</vt:lpstr>
      <vt:lpstr>Stationsmanager – Einstellungen</vt:lpstr>
      <vt:lpstr>Validierungsmeldung - Onlinehilfe</vt:lpstr>
      <vt:lpstr>Performance</vt:lpstr>
      <vt:lpstr>Performanceverbesserungen</vt:lpstr>
      <vt:lpstr>Korrekturen</vt:lpstr>
      <vt:lpstr>Dokumente bei Adressen</vt:lpstr>
      <vt:lpstr>Anzeige Bewerberstamm</vt:lpstr>
      <vt:lpstr>Anzeige Rechnungsdetail</vt:lpstr>
      <vt:lpstr>Rückweisungen - Debitorenausgleich</vt:lpstr>
      <vt:lpstr>Übersteuerung MwSt. in Leistungserfassung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Sebastiampillai Pascal</dc:creator>
  <cp:lastModifiedBy>Sebastiampillai Pascal</cp:lastModifiedBy>
  <cp:revision>4</cp:revision>
  <dcterms:created xsi:type="dcterms:W3CDTF">2025-10-08T09:35:33Z</dcterms:created>
  <dcterms:modified xsi:type="dcterms:W3CDTF">2025-10-22T13:20:34Z</dcterms:modified>
</cp:coreProperties>
</file>