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3" r:id="rId1"/>
  </p:sldMasterIdLst>
  <p:notesMasterIdLst>
    <p:notesMasterId r:id="rId27"/>
  </p:notesMasterIdLst>
  <p:handoutMasterIdLst>
    <p:handoutMasterId r:id="rId28"/>
  </p:handoutMasterIdLst>
  <p:sldIdLst>
    <p:sldId id="257" r:id="rId2"/>
    <p:sldId id="334" r:id="rId3"/>
    <p:sldId id="1891" r:id="rId4"/>
    <p:sldId id="1892" r:id="rId5"/>
    <p:sldId id="1893" r:id="rId6"/>
    <p:sldId id="1906" r:id="rId7"/>
    <p:sldId id="1926" r:id="rId8"/>
    <p:sldId id="1909" r:id="rId9"/>
    <p:sldId id="1910" r:id="rId10"/>
    <p:sldId id="1924" r:id="rId11"/>
    <p:sldId id="1912" r:id="rId12"/>
    <p:sldId id="1913" r:id="rId13"/>
    <p:sldId id="1914" r:id="rId14"/>
    <p:sldId id="1915" r:id="rId15"/>
    <p:sldId id="1923" r:id="rId16"/>
    <p:sldId id="346" r:id="rId17"/>
    <p:sldId id="1916" r:id="rId18"/>
    <p:sldId id="1925" r:id="rId19"/>
    <p:sldId id="353" r:id="rId20"/>
    <p:sldId id="1894" r:id="rId21"/>
    <p:sldId id="1919" r:id="rId22"/>
    <p:sldId id="1920" r:id="rId23"/>
    <p:sldId id="1921" r:id="rId24"/>
    <p:sldId id="1922" r:id="rId25"/>
    <p:sldId id="1905" r:id="rId26"/>
  </p:sldIdLst>
  <p:sldSz cx="12190413"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46">
          <p15:clr>
            <a:srgbClr val="A4A3A4"/>
          </p15:clr>
        </p15:guide>
        <p15:guide id="2" orient="horz" pos="998">
          <p15:clr>
            <a:srgbClr val="A4A3A4"/>
          </p15:clr>
        </p15:guide>
        <p15:guide id="3" pos="4180" userDrawn="1">
          <p15:clr>
            <a:srgbClr val="A4A3A4"/>
          </p15:clr>
        </p15:guide>
        <p15:guide id="4" pos="3477" userDrawn="1">
          <p15:clr>
            <a:srgbClr val="A4A3A4"/>
          </p15:clr>
        </p15:guide>
        <p15:guide id="5" pos="7241" userDrawn="1">
          <p15:clr>
            <a:srgbClr val="A4A3A4"/>
          </p15:clr>
        </p15:guide>
        <p15:guide id="6" pos="528" userDrawn="1">
          <p15:clr>
            <a:srgbClr val="A4A3A4"/>
          </p15:clr>
        </p15:guide>
        <p15:guide id="7" orient="horz" pos="397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D9D9D9"/>
    <a:srgbClr val="2F3E66"/>
    <a:srgbClr val="E2E2E2"/>
    <a:srgbClr val="E7ECF0"/>
    <a:srgbClr val="E8ECF0"/>
    <a:srgbClr val="BC0E1C"/>
    <a:srgbClr val="23283D"/>
    <a:srgbClr val="804553"/>
    <a:srgbClr val="22293A"/>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75581" autoAdjust="0"/>
  </p:normalViewPr>
  <p:slideViewPr>
    <p:cSldViewPr snapToGrid="0" snapToObjects="1" showGuides="1">
      <p:cViewPr varScale="1">
        <p:scale>
          <a:sx n="111" d="100"/>
          <a:sy n="111" d="100"/>
        </p:scale>
        <p:origin x="600" y="96"/>
      </p:cViewPr>
      <p:guideLst>
        <p:guide orient="horz" pos="1146"/>
        <p:guide orient="horz" pos="998"/>
        <p:guide pos="4180"/>
        <p:guide pos="3477"/>
        <p:guide pos="7241"/>
        <p:guide pos="528"/>
        <p:guide orient="horz" pos="3974"/>
      </p:guideLst>
    </p:cSldViewPr>
  </p:slideViewPr>
  <p:outlineViewPr>
    <p:cViewPr>
      <p:scale>
        <a:sx n="33" d="100"/>
        <a:sy n="33" d="100"/>
      </p:scale>
      <p:origin x="0" y="-4230"/>
    </p:cViewPr>
  </p:outlineViewPr>
  <p:notesTextViewPr>
    <p:cViewPr>
      <p:scale>
        <a:sx n="3" d="2"/>
        <a:sy n="3" d="2"/>
      </p:scale>
      <p:origin x="0" y="0"/>
    </p:cViewPr>
  </p:notesTextViewPr>
  <p:notesViewPr>
    <p:cSldViewPr snapToGrid="0" snapToObjects="1" showGuides="1">
      <p:cViewPr>
        <p:scale>
          <a:sx n="100" d="100"/>
          <a:sy n="100" d="100"/>
        </p:scale>
        <p:origin x="2832" y="-35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gray">
          <a:xfrm>
            <a:off x="0" y="0"/>
            <a:ext cx="2971800" cy="457200"/>
          </a:xfrm>
          <a:prstGeom prst="rect">
            <a:avLst/>
          </a:prstGeom>
        </p:spPr>
        <p:txBody>
          <a:bodyPr vert="horz" lIns="91440" tIns="45720" rIns="91440" bIns="45720" rtlCol="0"/>
          <a:lstStyle>
            <a:lvl1pPr algn="l">
              <a:defRPr sz="1200"/>
            </a:lvl1pPr>
          </a:lstStyle>
          <a:p>
            <a:endParaRPr lang="de-DE" sz="1000"/>
          </a:p>
        </p:txBody>
      </p:sp>
      <p:sp>
        <p:nvSpPr>
          <p:cNvPr id="3" name="Datumsplatzhalter 2"/>
          <p:cNvSpPr>
            <a:spLocks noGrp="1"/>
          </p:cNvSpPr>
          <p:nvPr>
            <p:ph type="dt" sz="quarter" idx="1"/>
          </p:nvPr>
        </p:nvSpPr>
        <p:spPr bwMode="gray">
          <a:xfrm>
            <a:off x="3884613" y="0"/>
            <a:ext cx="2971800" cy="457200"/>
          </a:xfrm>
          <a:prstGeom prst="rect">
            <a:avLst/>
          </a:prstGeom>
        </p:spPr>
        <p:txBody>
          <a:bodyPr vert="horz" lIns="91440" tIns="45720" rIns="91440" bIns="45720" rtlCol="0"/>
          <a:lstStyle>
            <a:lvl1pPr algn="r">
              <a:defRPr sz="1200"/>
            </a:lvl1pPr>
          </a:lstStyle>
          <a:p>
            <a:fld id="{A7E4A100-ADA8-40D8-9833-2B6F6E1407FF}" type="datetimeFigureOut">
              <a:rPr lang="de-DE" sz="1000" smtClean="0"/>
              <a:t>22.08.2025</a:t>
            </a:fld>
            <a:endParaRPr lang="de-DE" sz="1000"/>
          </a:p>
        </p:txBody>
      </p:sp>
      <p:sp>
        <p:nvSpPr>
          <p:cNvPr id="4" name="Fußzeilenplatzhalter 3"/>
          <p:cNvSpPr>
            <a:spLocks noGrp="1"/>
          </p:cNvSpPr>
          <p:nvPr>
            <p:ph type="ftr" sz="quarter" idx="2"/>
          </p:nvPr>
        </p:nvSpPr>
        <p:spPr bwMode="gray">
          <a:xfrm>
            <a:off x="0" y="8685213"/>
            <a:ext cx="2971800" cy="457200"/>
          </a:xfrm>
          <a:prstGeom prst="rect">
            <a:avLst/>
          </a:prstGeom>
        </p:spPr>
        <p:txBody>
          <a:bodyPr vert="horz" lIns="91440" tIns="45720" rIns="91440" bIns="45720" rtlCol="0" anchor="b"/>
          <a:lstStyle>
            <a:lvl1pPr algn="l">
              <a:defRPr sz="1200"/>
            </a:lvl1pPr>
          </a:lstStyle>
          <a:p>
            <a:endParaRPr lang="de-DE" sz="1000"/>
          </a:p>
        </p:txBody>
      </p:sp>
      <p:sp>
        <p:nvSpPr>
          <p:cNvPr id="5" name="Foliennummernplatzhalter 4"/>
          <p:cNvSpPr>
            <a:spLocks noGrp="1"/>
          </p:cNvSpPr>
          <p:nvPr>
            <p:ph type="sldNum" sz="quarter" idx="3"/>
          </p:nvPr>
        </p:nvSpPr>
        <p:spPr bwMode="gray">
          <a:xfrm>
            <a:off x="3884613" y="8685213"/>
            <a:ext cx="2971800" cy="457200"/>
          </a:xfrm>
          <a:prstGeom prst="rect">
            <a:avLst/>
          </a:prstGeom>
        </p:spPr>
        <p:txBody>
          <a:bodyPr vert="horz" lIns="91440" tIns="45720" rIns="91440" bIns="45720" rtlCol="0" anchor="b"/>
          <a:lstStyle>
            <a:lvl1pPr algn="r">
              <a:defRPr sz="1200"/>
            </a:lvl1pPr>
          </a:lstStyle>
          <a:p>
            <a:fld id="{B41BF972-34A1-48A3-9669-6D737DCAFFF5}" type="slidenum">
              <a:rPr lang="de-DE" sz="1000" smtClean="0"/>
              <a:t>‹Nr.›</a:t>
            </a:fld>
            <a:endParaRPr lang="de-DE" sz="1000"/>
          </a:p>
        </p:txBody>
      </p:sp>
    </p:spTree>
    <p:extLst>
      <p:ext uri="{BB962C8B-B14F-4D97-AF65-F5344CB8AC3E}">
        <p14:creationId xmlns:p14="http://schemas.microsoft.com/office/powerpoint/2010/main" val="2106106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gray">
          <a:xfrm>
            <a:off x="0" y="0"/>
            <a:ext cx="2971800" cy="457200"/>
          </a:xfrm>
          <a:prstGeom prst="rect">
            <a:avLst/>
          </a:prstGeom>
        </p:spPr>
        <p:txBody>
          <a:bodyPr vert="horz" lIns="91440" tIns="45720" rIns="91440" bIns="45720" rtlCol="0"/>
          <a:lstStyle>
            <a:lvl1pPr algn="l">
              <a:defRPr sz="1000"/>
            </a:lvl1pPr>
          </a:lstStyle>
          <a:p>
            <a:endParaRPr lang="de-DE" dirty="0"/>
          </a:p>
        </p:txBody>
      </p:sp>
      <p:sp>
        <p:nvSpPr>
          <p:cNvPr id="3" name="Datumsplatzhalter 2"/>
          <p:cNvSpPr>
            <a:spLocks noGrp="1"/>
          </p:cNvSpPr>
          <p:nvPr>
            <p:ph type="dt" idx="1"/>
          </p:nvPr>
        </p:nvSpPr>
        <p:spPr bwMode="gray">
          <a:xfrm>
            <a:off x="3884613" y="0"/>
            <a:ext cx="2971800" cy="457200"/>
          </a:xfrm>
          <a:prstGeom prst="rect">
            <a:avLst/>
          </a:prstGeom>
        </p:spPr>
        <p:txBody>
          <a:bodyPr vert="horz" lIns="91440" tIns="45720" rIns="91440" bIns="45720" rtlCol="0"/>
          <a:lstStyle>
            <a:lvl1pPr algn="r">
              <a:defRPr sz="1000"/>
            </a:lvl1pPr>
          </a:lstStyle>
          <a:p>
            <a:fld id="{F981D06A-F6D1-479A-A566-715A0CE36CD1}" type="datetimeFigureOut">
              <a:rPr lang="de-DE" smtClean="0"/>
              <a:t>22.08.2025</a:t>
            </a:fld>
            <a:endParaRPr lang="de-DE"/>
          </a:p>
        </p:txBody>
      </p:sp>
      <p:sp>
        <p:nvSpPr>
          <p:cNvPr id="4" name="Folienbildplatzhalter 3"/>
          <p:cNvSpPr>
            <a:spLocks noGrp="1" noRot="1" noChangeAspect="1"/>
          </p:cNvSpPr>
          <p:nvPr>
            <p:ph type="sldImg" idx="2"/>
          </p:nvPr>
        </p:nvSpPr>
        <p:spPr bwMode="gray">
          <a:xfrm>
            <a:off x="382588" y="685800"/>
            <a:ext cx="6092825" cy="3429000"/>
          </a:xfrm>
          <a:prstGeom prst="rect">
            <a:avLst/>
          </a:prstGeom>
          <a:noFill/>
          <a:ln w="6350">
            <a:solidFill>
              <a:schemeClr val="bg1">
                <a:lumMod val="85000"/>
              </a:schemeClr>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bwMode="gray">
          <a:xfrm>
            <a:off x="382587" y="4343400"/>
            <a:ext cx="6092825" cy="4114800"/>
          </a:xfrm>
          <a:prstGeom prst="rect">
            <a:avLst/>
          </a:prstGeom>
        </p:spPr>
        <p:txBody>
          <a:bodyPr vert="horz" lIns="91440" tIns="45720" rIns="91440" bIns="45720" rtlCol="0"/>
          <a:lstStyle/>
          <a:p>
            <a:pPr lvl="0"/>
            <a:r>
              <a:rPr lang="de-DE" dirty="0"/>
              <a:t>Modifier le format de la grille de texte</a:t>
            </a:r>
          </a:p>
          <a:p>
            <a:pPr lvl="1"/>
            <a:r>
              <a:rPr lang="de-DE" dirty="0"/>
              <a:t>Deuxième niveau</a:t>
            </a:r>
          </a:p>
          <a:p>
            <a:pPr lvl="2"/>
            <a:r>
              <a:rPr lang="de-DE" dirty="0"/>
              <a:t>Troisième niveau</a:t>
            </a:r>
          </a:p>
          <a:p>
            <a:pPr lvl="3"/>
            <a:r>
              <a:rPr lang="de-DE" dirty="0"/>
              <a:t>Quatrième niveau</a:t>
            </a:r>
          </a:p>
          <a:p>
            <a:pPr lvl="4"/>
            <a:r>
              <a:rPr lang="de-DE" dirty="0"/>
              <a:t>Cinquième niveau</a:t>
            </a:r>
          </a:p>
        </p:txBody>
      </p:sp>
      <p:sp>
        <p:nvSpPr>
          <p:cNvPr id="6" name="Fußzeilenplatzhalter 5"/>
          <p:cNvSpPr>
            <a:spLocks noGrp="1"/>
          </p:cNvSpPr>
          <p:nvPr>
            <p:ph type="ftr" sz="quarter" idx="4"/>
          </p:nvPr>
        </p:nvSpPr>
        <p:spPr bwMode="gray">
          <a:xfrm>
            <a:off x="0" y="8685213"/>
            <a:ext cx="2971800" cy="457200"/>
          </a:xfrm>
          <a:prstGeom prst="rect">
            <a:avLst/>
          </a:prstGeom>
        </p:spPr>
        <p:txBody>
          <a:bodyPr vert="horz" lIns="91440" tIns="45720" rIns="91440" bIns="45720" rtlCol="0" anchor="b"/>
          <a:lstStyle>
            <a:lvl1pPr algn="l">
              <a:defRPr sz="1000"/>
            </a:lvl1pPr>
          </a:lstStyle>
          <a:p>
            <a:endParaRPr lang="de-DE"/>
          </a:p>
        </p:txBody>
      </p:sp>
      <p:sp>
        <p:nvSpPr>
          <p:cNvPr id="7" name="Foliennummernplatzhalter 6"/>
          <p:cNvSpPr>
            <a:spLocks noGrp="1"/>
          </p:cNvSpPr>
          <p:nvPr>
            <p:ph type="sldNum" sz="quarter" idx="5"/>
          </p:nvPr>
        </p:nvSpPr>
        <p:spPr bwMode="gray">
          <a:xfrm>
            <a:off x="3884613" y="8685213"/>
            <a:ext cx="2971800" cy="457200"/>
          </a:xfrm>
          <a:prstGeom prst="rect">
            <a:avLst/>
          </a:prstGeom>
        </p:spPr>
        <p:txBody>
          <a:bodyPr vert="horz" lIns="91440" tIns="45720" rIns="91440" bIns="45720" rtlCol="0" anchor="b"/>
          <a:lstStyle>
            <a:lvl1pPr algn="r">
              <a:defRPr sz="1000"/>
            </a:lvl1pPr>
          </a:lstStyle>
          <a:p>
            <a:fld id="{EB3C7298-7484-406B-A720-81854D6B4D4D}" type="slidenum">
              <a:rPr lang="de-DE" smtClean="0"/>
              <a:t>‹Nr.›</a:t>
            </a:fld>
            <a:endParaRPr lang="de-DE"/>
          </a:p>
        </p:txBody>
      </p:sp>
    </p:spTree>
    <p:extLst>
      <p:ext uri="{BB962C8B-B14F-4D97-AF65-F5344CB8AC3E}">
        <p14:creationId xmlns:p14="http://schemas.microsoft.com/office/powerpoint/2010/main" val="3120945873"/>
      </p:ext>
    </p:extLst>
  </p:cSld>
  <p:clrMap bg1="lt1" tx1="dk1" bg2="lt2" tx2="dk2" accent1="accent1" accent2="accent2" accent3="accent3" accent4="accent4" accent5="accent5" accent6="accent6" hlink="hlink" folHlink="folHlink"/>
  <p:notesStyle>
    <a:lvl1pPr marL="0" indent="0" algn="l" defTabSz="914400" rtl="0" eaLnBrk="1" latinLnBrk="0" hangingPunct="1">
      <a:spcBef>
        <a:spcPts val="0"/>
      </a:spcBef>
      <a:spcAft>
        <a:spcPts val="600"/>
      </a:spcAft>
      <a:defRPr sz="1800" kern="1200">
        <a:solidFill>
          <a:schemeClr val="tx1"/>
        </a:solidFill>
        <a:latin typeface="+mn-lt"/>
        <a:ea typeface="+mn-ea"/>
        <a:cs typeface="+mn-cs"/>
      </a:defRPr>
    </a:lvl1pPr>
    <a:lvl2pPr marL="0" indent="0" algn="l" defTabSz="914400" rtl="0" eaLnBrk="1" latinLnBrk="0" hangingPunct="1">
      <a:spcBef>
        <a:spcPts val="0"/>
      </a:spcBef>
      <a:spcAft>
        <a:spcPts val="600"/>
      </a:spcAft>
      <a:defRPr sz="1000" kern="1200">
        <a:solidFill>
          <a:schemeClr val="tx1"/>
        </a:solidFill>
        <a:latin typeface="+mn-lt"/>
        <a:ea typeface="+mn-ea"/>
        <a:cs typeface="+mn-cs"/>
      </a:defRPr>
    </a:lvl2pPr>
    <a:lvl3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3pPr>
    <a:lvl4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4pPr>
    <a:lvl5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5pPr>
    <a:lvl6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Afficher la diapositive de titre dès la connexion des participants en démarrant le transfert d'écran puis en le mettant immédiatement en pause ! </a:t>
            </a:r>
          </a:p>
        </p:txBody>
      </p:sp>
      <p:sp>
        <p:nvSpPr>
          <p:cNvPr id="4" name="Foliennummernplatzhalter 3"/>
          <p:cNvSpPr>
            <a:spLocks noGrp="1"/>
          </p:cNvSpPr>
          <p:nvPr>
            <p:ph type="sldNum" sz="quarter" idx="10"/>
          </p:nvPr>
        </p:nvSpPr>
        <p:spPr/>
        <p:txBody>
          <a:bodyPr/>
          <a:lstStyle/>
          <a:p>
            <a:fld id="{EB3C7298-7484-406B-A720-81854D6B4D4D}" type="slidenum">
              <a:rPr lang="de-DE" smtClean="0"/>
              <a:t>1</a:t>
            </a:fld>
            <a:endParaRPr lang="de-DE"/>
          </a:p>
        </p:txBody>
      </p:sp>
    </p:spTree>
    <p:extLst>
      <p:ext uri="{BB962C8B-B14F-4D97-AF65-F5344CB8AC3E}">
        <p14:creationId xmlns:p14="http://schemas.microsoft.com/office/powerpoint/2010/main" val="3822844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FBB3A6-B3D1-1D4E-E1D8-AF0BF6A5C8D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D6504069-0D37-03F9-BC83-9D22F605889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0D1D02B-C835-3726-8D85-22BE344125F5}"/>
              </a:ext>
            </a:extLst>
          </p:cNvPr>
          <p:cNvSpPr>
            <a:spLocks noGrp="1"/>
          </p:cNvSpPr>
          <p:nvPr>
            <p:ph type="body" idx="1"/>
          </p:nvPr>
        </p:nvSpPr>
        <p:spPr/>
        <p:txBody>
          <a:bodyPr/>
          <a:lstStyle/>
          <a:p>
            <a:r>
              <a:rPr lang="de-DE" dirty="0"/>
              <a:t>Afficher la diapositive de titre dès la connexion des participants en démarrant le transfert d'écran puis en le mettant immédiatement en pause ! </a:t>
            </a:r>
          </a:p>
        </p:txBody>
      </p:sp>
      <p:sp>
        <p:nvSpPr>
          <p:cNvPr id="4" name="Foliennummernplatzhalter 3">
            <a:extLst>
              <a:ext uri="{FF2B5EF4-FFF2-40B4-BE49-F238E27FC236}">
                <a16:creationId xmlns:a16="http://schemas.microsoft.com/office/drawing/2014/main" id="{B66E2F9A-8931-23EC-CE8F-1A9C66DF3DD5}"/>
              </a:ext>
            </a:extLst>
          </p:cNvPr>
          <p:cNvSpPr>
            <a:spLocks noGrp="1"/>
          </p:cNvSpPr>
          <p:nvPr>
            <p:ph type="sldNum" sz="quarter" idx="10"/>
          </p:nvPr>
        </p:nvSpPr>
        <p:spPr/>
        <p:txBody>
          <a:bodyPr/>
          <a:lstStyle/>
          <a:p>
            <a:fld id="{EB3C7298-7484-406B-A720-81854D6B4D4D}" type="slidenum">
              <a:rPr lang="de-DE" smtClean="0"/>
              <a:t>25</a:t>
            </a:fld>
            <a:endParaRPr lang="de-DE"/>
          </a:p>
        </p:txBody>
      </p:sp>
    </p:spTree>
    <p:extLst>
      <p:ext uri="{BB962C8B-B14F-4D97-AF65-F5344CB8AC3E}">
        <p14:creationId xmlns:p14="http://schemas.microsoft.com/office/powerpoint/2010/main" val="37222977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p:spTree>
      <p:nvGrpSpPr>
        <p:cNvPr id="1" name=""/>
        <p:cNvGrpSpPr/>
        <p:nvPr/>
      </p:nvGrpSpPr>
      <p:grpSpPr>
        <a:xfrm>
          <a:off x="0" y="0"/>
          <a:ext cx="0" cy="0"/>
          <a:chOff x="0" y="0"/>
          <a:chExt cx="0" cy="0"/>
        </a:xfrm>
      </p:grpSpPr>
      <p:pic>
        <p:nvPicPr>
          <p:cNvPr id="23" name="Grafik 22">
            <a:extLst>
              <a:ext uri="{FF2B5EF4-FFF2-40B4-BE49-F238E27FC236}">
                <a16:creationId xmlns:a16="http://schemas.microsoft.com/office/drawing/2014/main" id="{FAAEF037-4EDE-436D-840D-3AD1CA46596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110"/>
            <a:ext cx="12205997" cy="6858109"/>
          </a:xfrm>
          <a:prstGeom prst="rect">
            <a:avLst/>
          </a:prstGeom>
        </p:spPr>
      </p:pic>
      <p:sp>
        <p:nvSpPr>
          <p:cNvPr id="2" name="Titel 1"/>
          <p:cNvSpPr>
            <a:spLocks noGrp="1"/>
          </p:cNvSpPr>
          <p:nvPr>
            <p:ph type="ctrTitle" hasCustomPrompt="1"/>
          </p:nvPr>
        </p:nvSpPr>
        <p:spPr bwMode="gray">
          <a:xfrm>
            <a:off x="693738" y="2970210"/>
            <a:ext cx="10798968" cy="1431923"/>
          </a:xfrm>
          <a:prstGeom prst="rect">
            <a:avLst/>
          </a:prstGeom>
        </p:spPr>
        <p:txBody>
          <a:bodyPr/>
          <a:lstStyle>
            <a:lvl1pPr algn="ctr">
              <a:defRPr sz="4800" b="1"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Titel durch Klicken bearbeiten</a:t>
            </a:r>
          </a:p>
        </p:txBody>
      </p:sp>
      <p:sp>
        <p:nvSpPr>
          <p:cNvPr id="3" name="Untertitel 2"/>
          <p:cNvSpPr>
            <a:spLocks noGrp="1"/>
          </p:cNvSpPr>
          <p:nvPr>
            <p:ph type="subTitle" idx="1"/>
          </p:nvPr>
        </p:nvSpPr>
        <p:spPr bwMode="gray">
          <a:xfrm>
            <a:off x="693738" y="1311989"/>
            <a:ext cx="10801350" cy="1341782"/>
          </a:xfrm>
          <a:prstGeom prst="rect">
            <a:avLst/>
          </a:prstGeom>
        </p:spPr>
        <p:txBody>
          <a:bodyPr anchor="b"/>
          <a:lstStyle>
            <a:lvl1pPr marL="0" indent="0" algn="ctr">
              <a:spcAft>
                <a:spcPts val="0"/>
              </a:spcAft>
              <a:buNone/>
              <a:defRPr sz="2800" b="0"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dirty="0"/>
              <a:t>Master-Untertitelformat bearbeiten</a:t>
            </a:r>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sp>
        <p:nvSpPr>
          <p:cNvPr id="11" name="Textplatzhalter 10"/>
          <p:cNvSpPr>
            <a:spLocks noGrp="1"/>
          </p:cNvSpPr>
          <p:nvPr>
            <p:ph type="body" sz="quarter" idx="10" hasCustomPrompt="1"/>
          </p:nvPr>
        </p:nvSpPr>
        <p:spPr>
          <a:xfrm>
            <a:off x="1409700" y="5041900"/>
            <a:ext cx="8802688" cy="393225"/>
          </a:xfrm>
        </p:spPr>
        <p:txBody>
          <a:bodyPr/>
          <a:lstStyle>
            <a:lvl1pPr algn="ctr">
              <a:defRPr>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de-DE" dirty="0"/>
              <a:t>Name Referent | Funktion </a:t>
            </a:r>
          </a:p>
          <a:p>
            <a:pPr lvl="0"/>
            <a:endParaRPr lang="de-DE" dirty="0"/>
          </a:p>
        </p:txBody>
      </p:sp>
      <p:sp>
        <p:nvSpPr>
          <p:cNvPr id="45" name="Textplatzhalter 10"/>
          <p:cNvSpPr>
            <a:spLocks noGrp="1"/>
          </p:cNvSpPr>
          <p:nvPr>
            <p:ph type="body" sz="quarter" idx="11" hasCustomPrompt="1"/>
          </p:nvPr>
        </p:nvSpPr>
        <p:spPr>
          <a:xfrm>
            <a:off x="1409700" y="5587525"/>
            <a:ext cx="8802688" cy="393225"/>
          </a:xfrm>
        </p:spPr>
        <p:txBody>
          <a:bodyPr/>
          <a:lstStyle>
            <a:lvl1pPr algn="ctr">
              <a:defRPr baseline="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de-DE" dirty="0"/>
              <a:t>Anlass | Datum</a:t>
            </a:r>
          </a:p>
          <a:p>
            <a:pPr lvl="0"/>
            <a:endParaRPr lang="de-DE" dirty="0"/>
          </a:p>
        </p:txBody>
      </p:sp>
      <p:pic>
        <p:nvPicPr>
          <p:cNvPr id="24" name="Grafik 23">
            <a:extLst>
              <a:ext uri="{FF2B5EF4-FFF2-40B4-BE49-F238E27FC236}">
                <a16:creationId xmlns:a16="http://schemas.microsoft.com/office/drawing/2014/main" id="{1B560B9E-4971-4D17-AA5E-0FA087E5C26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12275" y="353638"/>
            <a:ext cx="2379638" cy="237600"/>
          </a:xfrm>
          <a:prstGeom prst="rect">
            <a:avLst/>
          </a:prstGeom>
        </p:spPr>
      </p:pic>
    </p:spTree>
    <p:extLst>
      <p:ext uri="{BB962C8B-B14F-4D97-AF65-F5344CB8AC3E}">
        <p14:creationId xmlns:p14="http://schemas.microsoft.com/office/powerpoint/2010/main" val="3827726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ollfächiges dunkles Bild">
    <p:spTree>
      <p:nvGrpSpPr>
        <p:cNvPr id="1" name=""/>
        <p:cNvGrpSpPr/>
        <p:nvPr/>
      </p:nvGrpSpPr>
      <p:grpSpPr>
        <a:xfrm>
          <a:off x="0" y="0"/>
          <a:ext cx="0" cy="0"/>
          <a:chOff x="0" y="0"/>
          <a:chExt cx="0" cy="0"/>
        </a:xfrm>
      </p:grpSpPr>
      <p:sp>
        <p:nvSpPr>
          <p:cNvPr id="5" name="Bildplatzhalter 4"/>
          <p:cNvSpPr>
            <a:spLocks noGrp="1"/>
          </p:cNvSpPr>
          <p:nvPr>
            <p:ph type="pic" sz="quarter" idx="11"/>
          </p:nvPr>
        </p:nvSpPr>
        <p:spPr>
          <a:xfrm>
            <a:off x="0" y="0"/>
            <a:ext cx="12190413" cy="6858000"/>
          </a:xfrm>
        </p:spPr>
        <p:txBody>
          <a:bodyPr/>
          <a:lstStyle/>
          <a:p>
            <a:r>
              <a:rPr lang="de-DE"/>
              <a:t>Bild durch Klicken auf Symbol hinzufügen</a:t>
            </a:r>
            <a:endParaRPr lang="de-DE" dirty="0"/>
          </a:p>
        </p:txBody>
      </p:sp>
      <p:sp>
        <p:nvSpPr>
          <p:cNvPr id="2" name="Titel 1"/>
          <p:cNvSpPr>
            <a:spLocks noGrp="1"/>
          </p:cNvSpPr>
          <p:nvPr>
            <p:ph type="title"/>
          </p:nvPr>
        </p:nvSpPr>
        <p:spPr>
          <a:xfrm>
            <a:off x="1027198" y="3791808"/>
            <a:ext cx="5553064" cy="1865327"/>
          </a:xfrm>
          <a:prstGeom prst="rect">
            <a:avLst/>
          </a:prstGeom>
          <a:solidFill>
            <a:srgbClr val="D9D9D9">
              <a:alpha val="67059"/>
            </a:srgbClr>
          </a:solidFill>
        </p:spPr>
        <p:txBody>
          <a:bodyPr lIns="180000" tIns="180000" rIns="180000" bIns="180000" anchor="ctr"/>
          <a:lstStyle>
            <a:lvl1pPr>
              <a:defRPr sz="3600"/>
            </a:lvl1pPr>
          </a:lstStyle>
          <a:p>
            <a:r>
              <a:rPr lang="de-DE"/>
              <a:t>Mastertitelformat bearbeiten</a:t>
            </a:r>
          </a:p>
        </p:txBody>
      </p:sp>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82927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2 Spalten">
    <p:spTree>
      <p:nvGrpSpPr>
        <p:cNvPr id="1" name=""/>
        <p:cNvGrpSpPr/>
        <p:nvPr/>
      </p:nvGrpSpPr>
      <p:grpSpPr>
        <a:xfrm>
          <a:off x="0" y="0"/>
          <a:ext cx="0" cy="0"/>
          <a:chOff x="0" y="0"/>
          <a:chExt cx="0" cy="0"/>
        </a:xfrm>
      </p:grpSpPr>
      <p:sp>
        <p:nvSpPr>
          <p:cNvPr id="8" name="Inhaltsplatzhalter 4"/>
          <p:cNvSpPr>
            <a:spLocks noGrp="1"/>
          </p:cNvSpPr>
          <p:nvPr>
            <p:ph sz="quarter" idx="15" hasCustomPrompt="1"/>
          </p:nvPr>
        </p:nvSpPr>
        <p:spPr>
          <a:xfrm>
            <a:off x="700679" y="1922804"/>
            <a:ext cx="5250859" cy="4379272"/>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10" name="Inhaltsplatzhalter 4"/>
          <p:cNvSpPr>
            <a:spLocks noGrp="1"/>
          </p:cNvSpPr>
          <p:nvPr>
            <p:ph sz="quarter" idx="18" hasCustomPrompt="1"/>
          </p:nvPr>
        </p:nvSpPr>
        <p:spPr>
          <a:xfrm>
            <a:off x="6262028" y="1922804"/>
            <a:ext cx="5250859" cy="4379272"/>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1"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2"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64064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mp; Bild">
    <p:spTree>
      <p:nvGrpSpPr>
        <p:cNvPr id="1" name=""/>
        <p:cNvGrpSpPr/>
        <p:nvPr/>
      </p:nvGrpSpPr>
      <p:grpSpPr>
        <a:xfrm>
          <a:off x="0" y="0"/>
          <a:ext cx="0" cy="0"/>
          <a:chOff x="0" y="0"/>
          <a:chExt cx="0" cy="0"/>
        </a:xfrm>
      </p:grpSpPr>
      <p:sp>
        <p:nvSpPr>
          <p:cNvPr id="7" name="Bildplatzhalter 6"/>
          <p:cNvSpPr>
            <a:spLocks noGrp="1"/>
          </p:cNvSpPr>
          <p:nvPr>
            <p:ph type="pic" sz="quarter" idx="16"/>
          </p:nvPr>
        </p:nvSpPr>
        <p:spPr bwMode="gray">
          <a:xfrm>
            <a:off x="6239669" y="1924340"/>
            <a:ext cx="5255419" cy="4442258"/>
          </a:xfrm>
          <a:prstGeom prst="rect">
            <a:avLst/>
          </a:prstGeom>
        </p:spPr>
        <p:txBody>
          <a:bodyPr tIns="0" bIns="540000" anchor="ctr"/>
          <a:lstStyle>
            <a:lvl1pPr algn="ctr">
              <a:defRPr sz="1000" b="0" i="0">
                <a:solidFill>
                  <a:schemeClr val="tx1"/>
                </a:solidFill>
              </a:defRPr>
            </a:lvl1pPr>
          </a:lstStyle>
          <a:p>
            <a:r>
              <a:rPr lang="de-DE"/>
              <a:t>Bild durch Klicken auf Symbol hinzufügen</a:t>
            </a:r>
            <a:endParaRPr lang="de-DE" dirty="0"/>
          </a:p>
        </p:txBody>
      </p:sp>
      <p:sp>
        <p:nvSpPr>
          <p:cNvPr id="8" name="Inhaltsplatzhalter 4"/>
          <p:cNvSpPr>
            <a:spLocks noGrp="1"/>
          </p:cNvSpPr>
          <p:nvPr>
            <p:ph sz="quarter" idx="15" hasCustomPrompt="1"/>
          </p:nvPr>
        </p:nvSpPr>
        <p:spPr>
          <a:xfrm>
            <a:off x="700678" y="1922804"/>
            <a:ext cx="5250859" cy="4378079"/>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17"/>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809624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stellung 1">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936D0510-E6BB-8746-88B9-C0CC6B4D3AB5}"/>
              </a:ext>
            </a:extLst>
          </p:cNvPr>
          <p:cNvSpPr/>
          <p:nvPr userDrawn="1"/>
        </p:nvSpPr>
        <p:spPr>
          <a:xfrm>
            <a:off x="700391" y="2477308"/>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4" name="Bildplatzhalter 23"/>
          <p:cNvSpPr>
            <a:spLocks noGrp="1"/>
          </p:cNvSpPr>
          <p:nvPr>
            <p:ph type="pic" sz="quarter" idx="16" hasCustomPrompt="1"/>
          </p:nvPr>
        </p:nvSpPr>
        <p:spPr>
          <a:xfrm>
            <a:off x="1032022" y="2894948"/>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29" name="Textplatzhalter 28"/>
          <p:cNvSpPr>
            <a:spLocks noGrp="1"/>
          </p:cNvSpPr>
          <p:nvPr>
            <p:ph type="body" sz="quarter" idx="17" hasCustomPrompt="1"/>
          </p:nvPr>
        </p:nvSpPr>
        <p:spPr>
          <a:xfrm>
            <a:off x="2168975" y="2744880"/>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50" name="Textplatzhalter 6"/>
          <p:cNvSpPr>
            <a:spLocks noGrp="1"/>
          </p:cNvSpPr>
          <p:nvPr>
            <p:ph type="body" sz="quarter" idx="37"/>
          </p:nvPr>
        </p:nvSpPr>
        <p:spPr>
          <a:xfrm>
            <a:off x="2168975" y="3191551"/>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30"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31"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4" name="Rechteck 33">
            <a:extLst>
              <a:ext uri="{FF2B5EF4-FFF2-40B4-BE49-F238E27FC236}">
                <a16:creationId xmlns:a16="http://schemas.microsoft.com/office/drawing/2014/main" id="{936D0510-E6BB-8746-88B9-C0CC6B4D3AB5}"/>
              </a:ext>
            </a:extLst>
          </p:cNvPr>
          <p:cNvSpPr/>
          <p:nvPr userDrawn="1"/>
        </p:nvSpPr>
        <p:spPr>
          <a:xfrm>
            <a:off x="700679" y="4270293"/>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37" name="Bildplatzhalter 23"/>
          <p:cNvSpPr>
            <a:spLocks noGrp="1"/>
          </p:cNvSpPr>
          <p:nvPr>
            <p:ph type="pic" sz="quarter" idx="41" hasCustomPrompt="1"/>
          </p:nvPr>
        </p:nvSpPr>
        <p:spPr>
          <a:xfrm>
            <a:off x="1032310" y="4687933"/>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0" name="Textplatzhalter 28"/>
          <p:cNvSpPr>
            <a:spLocks noGrp="1"/>
          </p:cNvSpPr>
          <p:nvPr>
            <p:ph type="body" sz="quarter" idx="42" hasCustomPrompt="1"/>
          </p:nvPr>
        </p:nvSpPr>
        <p:spPr>
          <a:xfrm>
            <a:off x="2169263" y="4537865"/>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3" name="Textplatzhalter 6"/>
          <p:cNvSpPr>
            <a:spLocks noGrp="1"/>
          </p:cNvSpPr>
          <p:nvPr>
            <p:ph type="body" sz="quarter" idx="43"/>
          </p:nvPr>
        </p:nvSpPr>
        <p:spPr>
          <a:xfrm>
            <a:off x="2169263" y="4984536"/>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47" name="Rechteck 46">
            <a:extLst>
              <a:ext uri="{FF2B5EF4-FFF2-40B4-BE49-F238E27FC236}">
                <a16:creationId xmlns:a16="http://schemas.microsoft.com/office/drawing/2014/main" id="{936D0510-E6BB-8746-88B9-C0CC6B4D3AB5}"/>
              </a:ext>
            </a:extLst>
          </p:cNvPr>
          <p:cNvSpPr/>
          <p:nvPr userDrawn="1"/>
        </p:nvSpPr>
        <p:spPr>
          <a:xfrm>
            <a:off x="6092014" y="2477308"/>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53" name="Bildplatzhalter 23"/>
          <p:cNvSpPr>
            <a:spLocks noGrp="1"/>
          </p:cNvSpPr>
          <p:nvPr>
            <p:ph type="pic" sz="quarter" idx="44" hasCustomPrompt="1"/>
          </p:nvPr>
        </p:nvSpPr>
        <p:spPr>
          <a:xfrm>
            <a:off x="6423645" y="2894948"/>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54" name="Textplatzhalter 28"/>
          <p:cNvSpPr>
            <a:spLocks noGrp="1"/>
          </p:cNvSpPr>
          <p:nvPr>
            <p:ph type="body" sz="quarter" idx="45" hasCustomPrompt="1"/>
          </p:nvPr>
        </p:nvSpPr>
        <p:spPr>
          <a:xfrm>
            <a:off x="7560598" y="2744880"/>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55" name="Textplatzhalter 6"/>
          <p:cNvSpPr>
            <a:spLocks noGrp="1"/>
          </p:cNvSpPr>
          <p:nvPr>
            <p:ph type="body" sz="quarter" idx="46"/>
          </p:nvPr>
        </p:nvSpPr>
        <p:spPr>
          <a:xfrm>
            <a:off x="7560598" y="3191551"/>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56" name="Rechteck 55">
            <a:extLst>
              <a:ext uri="{FF2B5EF4-FFF2-40B4-BE49-F238E27FC236}">
                <a16:creationId xmlns:a16="http://schemas.microsoft.com/office/drawing/2014/main" id="{936D0510-E6BB-8746-88B9-C0CC6B4D3AB5}"/>
              </a:ext>
            </a:extLst>
          </p:cNvPr>
          <p:cNvSpPr/>
          <p:nvPr userDrawn="1"/>
        </p:nvSpPr>
        <p:spPr>
          <a:xfrm>
            <a:off x="6092014" y="4270293"/>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57" name="Bildplatzhalter 23"/>
          <p:cNvSpPr>
            <a:spLocks noGrp="1"/>
          </p:cNvSpPr>
          <p:nvPr>
            <p:ph type="pic" sz="quarter" idx="47" hasCustomPrompt="1"/>
          </p:nvPr>
        </p:nvSpPr>
        <p:spPr>
          <a:xfrm>
            <a:off x="6423645" y="4687933"/>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58" name="Textplatzhalter 28"/>
          <p:cNvSpPr>
            <a:spLocks noGrp="1"/>
          </p:cNvSpPr>
          <p:nvPr>
            <p:ph type="body" sz="quarter" idx="48" hasCustomPrompt="1"/>
          </p:nvPr>
        </p:nvSpPr>
        <p:spPr>
          <a:xfrm>
            <a:off x="7560598" y="4537865"/>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59" name="Textplatzhalter 6"/>
          <p:cNvSpPr>
            <a:spLocks noGrp="1"/>
          </p:cNvSpPr>
          <p:nvPr>
            <p:ph type="body" sz="quarter" idx="49"/>
          </p:nvPr>
        </p:nvSpPr>
        <p:spPr>
          <a:xfrm>
            <a:off x="7560598" y="4984536"/>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6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3590654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stellung 2">
    <p:spTree>
      <p:nvGrpSpPr>
        <p:cNvPr id="1" name=""/>
        <p:cNvGrpSpPr/>
        <p:nvPr/>
      </p:nvGrpSpPr>
      <p:grpSpPr>
        <a:xfrm>
          <a:off x="0" y="0"/>
          <a:ext cx="0" cy="0"/>
          <a:chOff x="0" y="0"/>
          <a:chExt cx="0" cy="0"/>
        </a:xfrm>
      </p:grpSpPr>
      <p:sp>
        <p:nvSpPr>
          <p:cNvPr id="45" name="Rechteck 44">
            <a:extLst>
              <a:ext uri="{FF2B5EF4-FFF2-40B4-BE49-F238E27FC236}">
                <a16:creationId xmlns:a16="http://schemas.microsoft.com/office/drawing/2014/main" id="{4C7AC815-45DD-E844-AD1B-23C3D0B60705}"/>
              </a:ext>
            </a:extLst>
          </p:cNvPr>
          <p:cNvSpPr/>
          <p:nvPr userDrawn="1"/>
        </p:nvSpPr>
        <p:spPr>
          <a:xfrm>
            <a:off x="3055115" y="4716339"/>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A36225C6-4515-4247-951A-A91CE45DF5C1}"/>
              </a:ext>
            </a:extLst>
          </p:cNvPr>
          <p:cNvSpPr/>
          <p:nvPr userDrawn="1"/>
        </p:nvSpPr>
        <p:spPr>
          <a:xfrm>
            <a:off x="5757332" y="1835614"/>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828799"/>
            <a:ext cx="2259658" cy="4650845"/>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835614"/>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0CF6C913-86E3-8A44-A98D-D371034E31F1}"/>
              </a:ext>
            </a:extLst>
          </p:cNvPr>
          <p:cNvSpPr/>
          <p:nvPr userDrawn="1"/>
        </p:nvSpPr>
        <p:spPr>
          <a:xfrm>
            <a:off x="3053210" y="2798706"/>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6" name="Rechteck 15">
            <a:extLst>
              <a:ext uri="{FF2B5EF4-FFF2-40B4-BE49-F238E27FC236}">
                <a16:creationId xmlns:a16="http://schemas.microsoft.com/office/drawing/2014/main" id="{4C7AC815-45DD-E844-AD1B-23C3D0B60705}"/>
              </a:ext>
            </a:extLst>
          </p:cNvPr>
          <p:cNvSpPr/>
          <p:nvPr userDrawn="1"/>
        </p:nvSpPr>
        <p:spPr>
          <a:xfrm>
            <a:off x="3053210" y="3770342"/>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8" name="Rechteck 17">
            <a:extLst>
              <a:ext uri="{FF2B5EF4-FFF2-40B4-BE49-F238E27FC236}">
                <a16:creationId xmlns:a16="http://schemas.microsoft.com/office/drawing/2014/main" id="{A4D65959-613D-BF44-B6ED-23EDF9A77D6B}"/>
              </a:ext>
            </a:extLst>
          </p:cNvPr>
          <p:cNvSpPr/>
          <p:nvPr userDrawn="1"/>
        </p:nvSpPr>
        <p:spPr>
          <a:xfrm>
            <a:off x="5757332" y="2798706"/>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9" name="Rechteck 18">
            <a:extLst>
              <a:ext uri="{FF2B5EF4-FFF2-40B4-BE49-F238E27FC236}">
                <a16:creationId xmlns:a16="http://schemas.microsoft.com/office/drawing/2014/main" id="{F50B5894-2507-D04E-80EF-C9C10B7AE680}"/>
              </a:ext>
            </a:extLst>
          </p:cNvPr>
          <p:cNvSpPr/>
          <p:nvPr userDrawn="1"/>
        </p:nvSpPr>
        <p:spPr>
          <a:xfrm>
            <a:off x="5757332" y="3770342"/>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0" name="Rechteck 19">
            <a:extLst>
              <a:ext uri="{FF2B5EF4-FFF2-40B4-BE49-F238E27FC236}">
                <a16:creationId xmlns:a16="http://schemas.microsoft.com/office/drawing/2014/main" id="{72A182D9-5D3F-3347-8175-A5EC41876BD3}"/>
              </a:ext>
            </a:extLst>
          </p:cNvPr>
          <p:cNvSpPr/>
          <p:nvPr userDrawn="1"/>
        </p:nvSpPr>
        <p:spPr>
          <a:xfrm>
            <a:off x="5757332" y="4716339"/>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2238702"/>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64416" y="3201794"/>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3" name="Gerade Verbindung 18">
            <a:extLst>
              <a:ext uri="{FF2B5EF4-FFF2-40B4-BE49-F238E27FC236}">
                <a16:creationId xmlns:a16="http://schemas.microsoft.com/office/drawing/2014/main" id="{9B77A34C-AF12-A840-9215-DF5F4DCB3BAB}"/>
              </a:ext>
            </a:extLst>
          </p:cNvPr>
          <p:cNvCxnSpPr>
            <a:cxnSpLocks/>
          </p:cNvCxnSpPr>
          <p:nvPr userDrawn="1"/>
        </p:nvCxnSpPr>
        <p:spPr bwMode="gray">
          <a:xfrm>
            <a:off x="5264417" y="4181974"/>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64416" y="5110875"/>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2031950"/>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922804"/>
            <a:ext cx="2096730" cy="602685"/>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2" name="Textplatzhalter 39"/>
          <p:cNvSpPr>
            <a:spLocks noGrp="1"/>
          </p:cNvSpPr>
          <p:nvPr>
            <p:ph type="body" sz="quarter" idx="15"/>
          </p:nvPr>
        </p:nvSpPr>
        <p:spPr>
          <a:xfrm>
            <a:off x="3121251" y="2871064"/>
            <a:ext cx="2080988" cy="617095"/>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3" name="Textplatzhalter 39"/>
          <p:cNvSpPr>
            <a:spLocks noGrp="1"/>
          </p:cNvSpPr>
          <p:nvPr>
            <p:ph type="body" sz="quarter" idx="16"/>
          </p:nvPr>
        </p:nvSpPr>
        <p:spPr>
          <a:xfrm>
            <a:off x="3103810" y="3862699"/>
            <a:ext cx="2105623" cy="605640"/>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4" name="Textplatzhalter 39"/>
          <p:cNvSpPr>
            <a:spLocks noGrp="1"/>
          </p:cNvSpPr>
          <p:nvPr>
            <p:ph type="body" sz="quarter" idx="17"/>
          </p:nvPr>
        </p:nvSpPr>
        <p:spPr>
          <a:xfrm>
            <a:off x="3112355" y="4814330"/>
            <a:ext cx="2089883" cy="603706"/>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36" name="Rechteck 35">
            <a:extLst>
              <a:ext uri="{FF2B5EF4-FFF2-40B4-BE49-F238E27FC236}">
                <a16:creationId xmlns:a16="http://schemas.microsoft.com/office/drawing/2014/main" id="{4C7AC815-45DD-E844-AD1B-23C3D0B60705}"/>
              </a:ext>
            </a:extLst>
          </p:cNvPr>
          <p:cNvSpPr/>
          <p:nvPr userDrawn="1"/>
        </p:nvSpPr>
        <p:spPr>
          <a:xfrm>
            <a:off x="3062233" y="5682233"/>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37" name="Rechteck 36">
            <a:extLst>
              <a:ext uri="{FF2B5EF4-FFF2-40B4-BE49-F238E27FC236}">
                <a16:creationId xmlns:a16="http://schemas.microsoft.com/office/drawing/2014/main" id="{72A182D9-5D3F-3347-8175-A5EC41876BD3}"/>
              </a:ext>
            </a:extLst>
          </p:cNvPr>
          <p:cNvSpPr/>
          <p:nvPr userDrawn="1"/>
        </p:nvSpPr>
        <p:spPr>
          <a:xfrm>
            <a:off x="5766618" y="5682233"/>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39"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71534" y="6075128"/>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40" name="Textplatzhalter 39"/>
          <p:cNvSpPr>
            <a:spLocks noGrp="1"/>
          </p:cNvSpPr>
          <p:nvPr>
            <p:ph type="body" sz="quarter" idx="22"/>
          </p:nvPr>
        </p:nvSpPr>
        <p:spPr>
          <a:xfrm>
            <a:off x="3119473" y="5787128"/>
            <a:ext cx="2096729" cy="607594"/>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8" name="Textplatzhalter 7"/>
          <p:cNvSpPr>
            <a:spLocks noGrp="1"/>
          </p:cNvSpPr>
          <p:nvPr>
            <p:ph type="body" sz="quarter" idx="29"/>
          </p:nvPr>
        </p:nvSpPr>
        <p:spPr>
          <a:xfrm>
            <a:off x="5910261" y="1922803"/>
            <a:ext cx="5350764" cy="625429"/>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8" name="Textplatzhalter 7"/>
          <p:cNvSpPr>
            <a:spLocks noGrp="1"/>
          </p:cNvSpPr>
          <p:nvPr>
            <p:ph type="body" sz="quarter" idx="30"/>
          </p:nvPr>
        </p:nvSpPr>
        <p:spPr>
          <a:xfrm>
            <a:off x="5910261" y="2881777"/>
            <a:ext cx="5350764" cy="640202"/>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9" name="Textplatzhalter 7"/>
          <p:cNvSpPr>
            <a:spLocks noGrp="1"/>
          </p:cNvSpPr>
          <p:nvPr>
            <p:ph type="body" sz="quarter" idx="31"/>
          </p:nvPr>
        </p:nvSpPr>
        <p:spPr>
          <a:xfrm>
            <a:off x="5888767" y="3862699"/>
            <a:ext cx="5350764" cy="605640"/>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0" name="Textplatzhalter 7"/>
          <p:cNvSpPr>
            <a:spLocks noGrp="1"/>
          </p:cNvSpPr>
          <p:nvPr>
            <p:ph type="body" sz="quarter" idx="32"/>
          </p:nvPr>
        </p:nvSpPr>
        <p:spPr>
          <a:xfrm>
            <a:off x="5888767" y="4814329"/>
            <a:ext cx="5350764" cy="603707"/>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1" name="Textplatzhalter 7"/>
          <p:cNvSpPr>
            <a:spLocks noGrp="1"/>
          </p:cNvSpPr>
          <p:nvPr>
            <p:ph type="body" sz="quarter" idx="33"/>
          </p:nvPr>
        </p:nvSpPr>
        <p:spPr>
          <a:xfrm>
            <a:off x="5888767" y="5710737"/>
            <a:ext cx="5350764" cy="683985"/>
          </a:xfrm>
          <a:prstGeom prst="rect">
            <a:avLst/>
          </a:prstGeom>
        </p:spPr>
        <p:txBody>
          <a:bodyPr anchor="ctr">
            <a:norm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46"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7" name="Textplatzhalter 2"/>
          <p:cNvSpPr>
            <a:spLocks noGrp="1"/>
          </p:cNvSpPr>
          <p:nvPr>
            <p:ph type="body" sz="quarter" idx="34"/>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48"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1836874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arstellung 3">
    <p:spTree>
      <p:nvGrpSpPr>
        <p:cNvPr id="1" name=""/>
        <p:cNvGrpSpPr/>
        <p:nvPr/>
      </p:nvGrpSpPr>
      <p:grpSpPr>
        <a:xfrm>
          <a:off x="0" y="0"/>
          <a:ext cx="0" cy="0"/>
          <a:chOff x="0" y="0"/>
          <a:chExt cx="0" cy="0"/>
        </a:xfrm>
      </p:grpSpPr>
      <p:sp>
        <p:nvSpPr>
          <p:cNvPr id="45" name="Rechteck 44">
            <a:extLst>
              <a:ext uri="{FF2B5EF4-FFF2-40B4-BE49-F238E27FC236}">
                <a16:creationId xmlns:a16="http://schemas.microsoft.com/office/drawing/2014/main" id="{4C7AC815-45DD-E844-AD1B-23C3D0B60705}"/>
              </a:ext>
            </a:extLst>
          </p:cNvPr>
          <p:cNvSpPr/>
          <p:nvPr userDrawn="1"/>
        </p:nvSpPr>
        <p:spPr>
          <a:xfrm>
            <a:off x="3055451" y="5393389"/>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A36225C6-4515-4247-951A-A91CE45DF5C1}"/>
              </a:ext>
            </a:extLst>
          </p:cNvPr>
          <p:cNvSpPr/>
          <p:nvPr userDrawn="1"/>
        </p:nvSpPr>
        <p:spPr>
          <a:xfrm>
            <a:off x="5757332" y="1835614"/>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828799"/>
            <a:ext cx="2259658" cy="4650845"/>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835614"/>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0CF6C913-86E3-8A44-A98D-D371034E31F1}"/>
              </a:ext>
            </a:extLst>
          </p:cNvPr>
          <p:cNvSpPr/>
          <p:nvPr userDrawn="1"/>
        </p:nvSpPr>
        <p:spPr>
          <a:xfrm>
            <a:off x="3053210" y="3020898"/>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6" name="Rechteck 15">
            <a:extLst>
              <a:ext uri="{FF2B5EF4-FFF2-40B4-BE49-F238E27FC236}">
                <a16:creationId xmlns:a16="http://schemas.microsoft.com/office/drawing/2014/main" id="{4C7AC815-45DD-E844-AD1B-23C3D0B60705}"/>
              </a:ext>
            </a:extLst>
          </p:cNvPr>
          <p:cNvSpPr/>
          <p:nvPr userDrawn="1"/>
        </p:nvSpPr>
        <p:spPr>
          <a:xfrm>
            <a:off x="3053210" y="4206179"/>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8" name="Rechteck 17">
            <a:extLst>
              <a:ext uri="{FF2B5EF4-FFF2-40B4-BE49-F238E27FC236}">
                <a16:creationId xmlns:a16="http://schemas.microsoft.com/office/drawing/2014/main" id="{A4D65959-613D-BF44-B6ED-23EDF9A77D6B}"/>
              </a:ext>
            </a:extLst>
          </p:cNvPr>
          <p:cNvSpPr/>
          <p:nvPr userDrawn="1"/>
        </p:nvSpPr>
        <p:spPr>
          <a:xfrm>
            <a:off x="5757332" y="3020898"/>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9" name="Rechteck 18">
            <a:extLst>
              <a:ext uri="{FF2B5EF4-FFF2-40B4-BE49-F238E27FC236}">
                <a16:creationId xmlns:a16="http://schemas.microsoft.com/office/drawing/2014/main" id="{F50B5894-2507-D04E-80EF-C9C10B7AE680}"/>
              </a:ext>
            </a:extLst>
          </p:cNvPr>
          <p:cNvSpPr/>
          <p:nvPr userDrawn="1"/>
        </p:nvSpPr>
        <p:spPr>
          <a:xfrm>
            <a:off x="5757332" y="4206179"/>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0" name="Rechteck 19">
            <a:extLst>
              <a:ext uri="{FF2B5EF4-FFF2-40B4-BE49-F238E27FC236}">
                <a16:creationId xmlns:a16="http://schemas.microsoft.com/office/drawing/2014/main" id="{72A182D9-5D3F-3347-8175-A5EC41876BD3}"/>
              </a:ext>
            </a:extLst>
          </p:cNvPr>
          <p:cNvSpPr/>
          <p:nvPr userDrawn="1"/>
        </p:nvSpPr>
        <p:spPr>
          <a:xfrm>
            <a:off x="5757668" y="5393389"/>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2401073"/>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64416" y="3560722"/>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3" name="Gerade Verbindung 18">
            <a:extLst>
              <a:ext uri="{FF2B5EF4-FFF2-40B4-BE49-F238E27FC236}">
                <a16:creationId xmlns:a16="http://schemas.microsoft.com/office/drawing/2014/main" id="{9B77A34C-AF12-A840-9215-DF5F4DCB3BAB}"/>
              </a:ext>
            </a:extLst>
          </p:cNvPr>
          <p:cNvCxnSpPr>
            <a:cxnSpLocks/>
          </p:cNvCxnSpPr>
          <p:nvPr userDrawn="1"/>
        </p:nvCxnSpPr>
        <p:spPr bwMode="gray">
          <a:xfrm>
            <a:off x="5264417" y="4780183"/>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64752" y="5941747"/>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2031950"/>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922804"/>
            <a:ext cx="2096730" cy="882457"/>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2" name="Textplatzhalter 39"/>
          <p:cNvSpPr>
            <a:spLocks noGrp="1"/>
          </p:cNvSpPr>
          <p:nvPr>
            <p:ph type="body" sz="quarter" idx="15"/>
          </p:nvPr>
        </p:nvSpPr>
        <p:spPr>
          <a:xfrm>
            <a:off x="3121251" y="3144532"/>
            <a:ext cx="2080988" cy="854900"/>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3" name="Textplatzhalter 39"/>
          <p:cNvSpPr>
            <a:spLocks noGrp="1"/>
          </p:cNvSpPr>
          <p:nvPr>
            <p:ph type="body" sz="quarter" idx="16"/>
          </p:nvPr>
        </p:nvSpPr>
        <p:spPr>
          <a:xfrm>
            <a:off x="3103810" y="4307080"/>
            <a:ext cx="2105623" cy="914400"/>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4" name="Textplatzhalter 39"/>
          <p:cNvSpPr>
            <a:spLocks noGrp="1"/>
          </p:cNvSpPr>
          <p:nvPr>
            <p:ph type="body" sz="quarter" idx="17"/>
          </p:nvPr>
        </p:nvSpPr>
        <p:spPr>
          <a:xfrm>
            <a:off x="3112691" y="5494946"/>
            <a:ext cx="2089883" cy="882151"/>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8" name="Textplatzhalter 7"/>
          <p:cNvSpPr>
            <a:spLocks noGrp="1"/>
          </p:cNvSpPr>
          <p:nvPr>
            <p:ph type="body" sz="quarter" idx="29"/>
          </p:nvPr>
        </p:nvSpPr>
        <p:spPr>
          <a:xfrm>
            <a:off x="5910261" y="1922803"/>
            <a:ext cx="5350764" cy="894852"/>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8" name="Textplatzhalter 7"/>
          <p:cNvSpPr>
            <a:spLocks noGrp="1"/>
          </p:cNvSpPr>
          <p:nvPr>
            <p:ph type="body" sz="quarter" idx="30"/>
          </p:nvPr>
        </p:nvSpPr>
        <p:spPr>
          <a:xfrm>
            <a:off x="5910261" y="3118858"/>
            <a:ext cx="5350764" cy="880574"/>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9" name="Textplatzhalter 7"/>
          <p:cNvSpPr>
            <a:spLocks noGrp="1"/>
          </p:cNvSpPr>
          <p:nvPr>
            <p:ph type="body" sz="quarter" idx="31"/>
          </p:nvPr>
        </p:nvSpPr>
        <p:spPr>
          <a:xfrm>
            <a:off x="5888767" y="4304141"/>
            <a:ext cx="5350764" cy="886005"/>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0" name="Textplatzhalter 7"/>
          <p:cNvSpPr>
            <a:spLocks noGrp="1"/>
          </p:cNvSpPr>
          <p:nvPr>
            <p:ph type="body" sz="quarter" idx="32"/>
          </p:nvPr>
        </p:nvSpPr>
        <p:spPr>
          <a:xfrm>
            <a:off x="5889103" y="5489422"/>
            <a:ext cx="5350764" cy="887675"/>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46"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7" name="Textplatzhalter 2"/>
          <p:cNvSpPr>
            <a:spLocks noGrp="1"/>
          </p:cNvSpPr>
          <p:nvPr>
            <p:ph type="body" sz="quarter" idx="34"/>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5"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917551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arstellung 4">
    <p:spTree>
      <p:nvGrpSpPr>
        <p:cNvPr id="1" name=""/>
        <p:cNvGrpSpPr/>
        <p:nvPr/>
      </p:nvGrpSpPr>
      <p:grpSpPr>
        <a:xfrm>
          <a:off x="0" y="0"/>
          <a:ext cx="0" cy="0"/>
          <a:chOff x="0" y="0"/>
          <a:chExt cx="0" cy="0"/>
        </a:xfrm>
      </p:grpSpPr>
      <p:sp>
        <p:nvSpPr>
          <p:cNvPr id="45" name="Rechteck 44">
            <a:extLst>
              <a:ext uri="{FF2B5EF4-FFF2-40B4-BE49-F238E27FC236}">
                <a16:creationId xmlns:a16="http://schemas.microsoft.com/office/drawing/2014/main" id="{4C7AC815-45DD-E844-AD1B-23C3D0B60705}"/>
              </a:ext>
            </a:extLst>
          </p:cNvPr>
          <p:cNvSpPr/>
          <p:nvPr userDrawn="1"/>
        </p:nvSpPr>
        <p:spPr>
          <a:xfrm>
            <a:off x="3055451" y="4991735"/>
            <a:ext cx="2211207" cy="14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A36225C6-4515-4247-951A-A91CE45DF5C1}"/>
              </a:ext>
            </a:extLst>
          </p:cNvPr>
          <p:cNvSpPr/>
          <p:nvPr userDrawn="1"/>
        </p:nvSpPr>
        <p:spPr>
          <a:xfrm>
            <a:off x="5757332" y="1835614"/>
            <a:ext cx="5765995" cy="1476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828799"/>
            <a:ext cx="2259658" cy="4650845"/>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835614"/>
            <a:ext cx="2211207" cy="14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0CF6C913-86E3-8A44-A98D-D371034E31F1}"/>
              </a:ext>
            </a:extLst>
          </p:cNvPr>
          <p:cNvSpPr/>
          <p:nvPr userDrawn="1"/>
        </p:nvSpPr>
        <p:spPr>
          <a:xfrm>
            <a:off x="3053210" y="3422551"/>
            <a:ext cx="2211207" cy="14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8" name="Rechteck 17">
            <a:extLst>
              <a:ext uri="{FF2B5EF4-FFF2-40B4-BE49-F238E27FC236}">
                <a16:creationId xmlns:a16="http://schemas.microsoft.com/office/drawing/2014/main" id="{A4D65959-613D-BF44-B6ED-23EDF9A77D6B}"/>
              </a:ext>
            </a:extLst>
          </p:cNvPr>
          <p:cNvSpPr/>
          <p:nvPr userDrawn="1"/>
        </p:nvSpPr>
        <p:spPr>
          <a:xfrm>
            <a:off x="5757332" y="3422551"/>
            <a:ext cx="5765995" cy="1476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0" name="Rechteck 19">
            <a:extLst>
              <a:ext uri="{FF2B5EF4-FFF2-40B4-BE49-F238E27FC236}">
                <a16:creationId xmlns:a16="http://schemas.microsoft.com/office/drawing/2014/main" id="{72A182D9-5D3F-3347-8175-A5EC41876BD3}"/>
              </a:ext>
            </a:extLst>
          </p:cNvPr>
          <p:cNvSpPr/>
          <p:nvPr userDrawn="1"/>
        </p:nvSpPr>
        <p:spPr>
          <a:xfrm>
            <a:off x="5757668" y="4991735"/>
            <a:ext cx="5765995" cy="1476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2606175"/>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64416" y="4167473"/>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64752" y="5762285"/>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2031950"/>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922804"/>
            <a:ext cx="2096730" cy="1307506"/>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2" name="Textplatzhalter 39"/>
          <p:cNvSpPr>
            <a:spLocks noGrp="1"/>
          </p:cNvSpPr>
          <p:nvPr>
            <p:ph type="body" sz="quarter" idx="15"/>
          </p:nvPr>
        </p:nvSpPr>
        <p:spPr>
          <a:xfrm>
            <a:off x="3121251" y="3546184"/>
            <a:ext cx="2080988" cy="1265097"/>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4" name="Textplatzhalter 39"/>
          <p:cNvSpPr>
            <a:spLocks noGrp="1"/>
          </p:cNvSpPr>
          <p:nvPr>
            <p:ph type="body" sz="quarter" idx="17"/>
          </p:nvPr>
        </p:nvSpPr>
        <p:spPr>
          <a:xfrm>
            <a:off x="3112691" y="5093292"/>
            <a:ext cx="2089883" cy="1307508"/>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8" name="Textplatzhalter 7"/>
          <p:cNvSpPr>
            <a:spLocks noGrp="1"/>
          </p:cNvSpPr>
          <p:nvPr>
            <p:ph type="body" sz="quarter" idx="29"/>
          </p:nvPr>
        </p:nvSpPr>
        <p:spPr>
          <a:xfrm>
            <a:off x="5910261" y="1922802"/>
            <a:ext cx="5350764" cy="1307507"/>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8" name="Textplatzhalter 7"/>
          <p:cNvSpPr>
            <a:spLocks noGrp="1"/>
          </p:cNvSpPr>
          <p:nvPr>
            <p:ph type="body" sz="quarter" idx="30"/>
          </p:nvPr>
        </p:nvSpPr>
        <p:spPr>
          <a:xfrm>
            <a:off x="5910261" y="3520511"/>
            <a:ext cx="5350764" cy="1290770"/>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0" name="Textplatzhalter 7"/>
          <p:cNvSpPr>
            <a:spLocks noGrp="1"/>
          </p:cNvSpPr>
          <p:nvPr>
            <p:ph type="body" sz="quarter" idx="32"/>
          </p:nvPr>
        </p:nvSpPr>
        <p:spPr>
          <a:xfrm>
            <a:off x="5889103" y="5087768"/>
            <a:ext cx="5350764" cy="1313032"/>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46"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7" name="Textplatzhalter 2"/>
          <p:cNvSpPr>
            <a:spLocks noGrp="1"/>
          </p:cNvSpPr>
          <p:nvPr>
            <p:ph type="body" sz="quarter" idx="34"/>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812557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stellung 5">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936D0510-E6BB-8746-88B9-C0CC6B4D3AB5}"/>
              </a:ext>
            </a:extLst>
          </p:cNvPr>
          <p:cNvSpPr/>
          <p:nvPr userDrawn="1"/>
        </p:nvSpPr>
        <p:spPr>
          <a:xfrm>
            <a:off x="700392" y="1998740"/>
            <a:ext cx="3159227"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8" name="Rechteck 7">
            <a:extLst>
              <a:ext uri="{FF2B5EF4-FFF2-40B4-BE49-F238E27FC236}">
                <a16:creationId xmlns:a16="http://schemas.microsoft.com/office/drawing/2014/main" id="{838AFF41-88FA-B446-8B8D-9D84E27171F3}"/>
              </a:ext>
            </a:extLst>
          </p:cNvPr>
          <p:cNvSpPr/>
          <p:nvPr userDrawn="1"/>
        </p:nvSpPr>
        <p:spPr>
          <a:xfrm>
            <a:off x="4362125" y="1998740"/>
            <a:ext cx="3155549"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0" name="Rechteck 9">
            <a:extLst>
              <a:ext uri="{FF2B5EF4-FFF2-40B4-BE49-F238E27FC236}">
                <a16:creationId xmlns:a16="http://schemas.microsoft.com/office/drawing/2014/main" id="{F085D6E2-D94E-1642-9DDF-3D8EBA8A51C8}"/>
              </a:ext>
            </a:extLst>
          </p:cNvPr>
          <p:cNvSpPr/>
          <p:nvPr userDrawn="1"/>
        </p:nvSpPr>
        <p:spPr>
          <a:xfrm>
            <a:off x="8020179" y="1998741"/>
            <a:ext cx="3160503"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091D98D1-5129-4645-8D10-5C54F6226252}"/>
              </a:ext>
            </a:extLst>
          </p:cNvPr>
          <p:cNvSpPr/>
          <p:nvPr userDrawn="1"/>
        </p:nvSpPr>
        <p:spPr>
          <a:xfrm>
            <a:off x="700392" y="4016812"/>
            <a:ext cx="3152574"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2DC8382A-E247-CF4A-99AA-03DF86F04380}"/>
              </a:ext>
            </a:extLst>
          </p:cNvPr>
          <p:cNvSpPr/>
          <p:nvPr userDrawn="1"/>
        </p:nvSpPr>
        <p:spPr>
          <a:xfrm>
            <a:off x="4362125" y="4016812"/>
            <a:ext cx="3155549"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4" name="Bildplatzhalter 23"/>
          <p:cNvSpPr>
            <a:spLocks noGrp="1"/>
          </p:cNvSpPr>
          <p:nvPr>
            <p:ph type="pic" sz="quarter" idx="16" hasCustomPrompt="1"/>
          </p:nvPr>
        </p:nvSpPr>
        <p:spPr>
          <a:xfrm>
            <a:off x="3245383" y="2110818"/>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29" name="Textplatzhalter 28"/>
          <p:cNvSpPr>
            <a:spLocks noGrp="1"/>
          </p:cNvSpPr>
          <p:nvPr>
            <p:ph type="body" sz="quarter" idx="17" hasCustomPrompt="1"/>
          </p:nvPr>
        </p:nvSpPr>
        <p:spPr>
          <a:xfrm>
            <a:off x="881050" y="2219273"/>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2" name="Bildplatzhalter 23"/>
          <p:cNvSpPr>
            <a:spLocks noGrp="1"/>
          </p:cNvSpPr>
          <p:nvPr>
            <p:ph type="pic" sz="quarter" idx="19" hasCustomPrompt="1"/>
          </p:nvPr>
        </p:nvSpPr>
        <p:spPr>
          <a:xfrm>
            <a:off x="6899311" y="2123836"/>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3" name="Textplatzhalter 28"/>
          <p:cNvSpPr>
            <a:spLocks noGrp="1"/>
          </p:cNvSpPr>
          <p:nvPr>
            <p:ph type="body" sz="quarter" idx="20" hasCustomPrompt="1"/>
          </p:nvPr>
        </p:nvSpPr>
        <p:spPr>
          <a:xfrm>
            <a:off x="4534978" y="2232291"/>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5" name="Bildplatzhalter 23"/>
          <p:cNvSpPr>
            <a:spLocks noGrp="1"/>
          </p:cNvSpPr>
          <p:nvPr>
            <p:ph type="pic" sz="quarter" idx="22" hasCustomPrompt="1"/>
          </p:nvPr>
        </p:nvSpPr>
        <p:spPr>
          <a:xfrm>
            <a:off x="10537723" y="2123836"/>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6" name="Textplatzhalter 28"/>
          <p:cNvSpPr>
            <a:spLocks noGrp="1"/>
          </p:cNvSpPr>
          <p:nvPr>
            <p:ph type="body" sz="quarter" idx="23" hasCustomPrompt="1"/>
          </p:nvPr>
        </p:nvSpPr>
        <p:spPr>
          <a:xfrm>
            <a:off x="8173390" y="2232291"/>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Bildplatzhalter 23"/>
          <p:cNvSpPr>
            <a:spLocks noGrp="1"/>
          </p:cNvSpPr>
          <p:nvPr>
            <p:ph type="pic" sz="quarter" idx="25" hasCustomPrompt="1"/>
          </p:nvPr>
        </p:nvSpPr>
        <p:spPr>
          <a:xfrm>
            <a:off x="3245370" y="414282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9" name="Textplatzhalter 28"/>
          <p:cNvSpPr>
            <a:spLocks noGrp="1"/>
          </p:cNvSpPr>
          <p:nvPr>
            <p:ph type="body" sz="quarter" idx="26" hasCustomPrompt="1"/>
          </p:nvPr>
        </p:nvSpPr>
        <p:spPr>
          <a:xfrm>
            <a:off x="881037" y="425127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Bildplatzhalter 23"/>
          <p:cNvSpPr>
            <a:spLocks noGrp="1"/>
          </p:cNvSpPr>
          <p:nvPr>
            <p:ph type="pic" sz="quarter" idx="28" hasCustomPrompt="1"/>
          </p:nvPr>
        </p:nvSpPr>
        <p:spPr>
          <a:xfrm>
            <a:off x="6899298" y="414282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2" name="Textplatzhalter 28"/>
          <p:cNvSpPr>
            <a:spLocks noGrp="1"/>
          </p:cNvSpPr>
          <p:nvPr>
            <p:ph type="body" sz="quarter" idx="29" hasCustomPrompt="1"/>
          </p:nvPr>
        </p:nvSpPr>
        <p:spPr>
          <a:xfrm>
            <a:off x="4534965" y="425127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4" name="Rechteck 43">
            <a:extLst>
              <a:ext uri="{FF2B5EF4-FFF2-40B4-BE49-F238E27FC236}">
                <a16:creationId xmlns:a16="http://schemas.microsoft.com/office/drawing/2014/main" id="{F085D6E2-D94E-1642-9DDF-3D8EBA8A51C8}"/>
              </a:ext>
            </a:extLst>
          </p:cNvPr>
          <p:cNvSpPr/>
          <p:nvPr userDrawn="1"/>
        </p:nvSpPr>
        <p:spPr>
          <a:xfrm>
            <a:off x="8020179" y="4016912"/>
            <a:ext cx="3160503"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45" name="Bildplatzhalter 23"/>
          <p:cNvSpPr>
            <a:spLocks noGrp="1"/>
          </p:cNvSpPr>
          <p:nvPr>
            <p:ph type="pic" sz="quarter" idx="31" hasCustomPrompt="1"/>
          </p:nvPr>
        </p:nvSpPr>
        <p:spPr>
          <a:xfrm>
            <a:off x="10537723" y="4142007"/>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6" name="Textplatzhalter 28"/>
          <p:cNvSpPr>
            <a:spLocks noGrp="1"/>
          </p:cNvSpPr>
          <p:nvPr>
            <p:ph type="body" sz="quarter" idx="32" hasCustomPrompt="1"/>
          </p:nvPr>
        </p:nvSpPr>
        <p:spPr>
          <a:xfrm>
            <a:off x="8173390" y="4250462"/>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7" name="Textplatzhalter 6"/>
          <p:cNvSpPr>
            <a:spLocks noGrp="1"/>
          </p:cNvSpPr>
          <p:nvPr>
            <p:ph type="body" sz="quarter" idx="34"/>
          </p:nvPr>
        </p:nvSpPr>
        <p:spPr>
          <a:xfrm>
            <a:off x="881063" y="2765504"/>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8" name="Textplatzhalter 6"/>
          <p:cNvSpPr>
            <a:spLocks noGrp="1"/>
          </p:cNvSpPr>
          <p:nvPr>
            <p:ph type="body" sz="quarter" idx="35"/>
          </p:nvPr>
        </p:nvSpPr>
        <p:spPr>
          <a:xfrm>
            <a:off x="4534978" y="2764910"/>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9" name="Textplatzhalter 6"/>
          <p:cNvSpPr>
            <a:spLocks noGrp="1"/>
          </p:cNvSpPr>
          <p:nvPr>
            <p:ph type="body" sz="quarter" idx="36"/>
          </p:nvPr>
        </p:nvSpPr>
        <p:spPr>
          <a:xfrm>
            <a:off x="8173357" y="2764909"/>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50" name="Textplatzhalter 6"/>
          <p:cNvSpPr>
            <a:spLocks noGrp="1"/>
          </p:cNvSpPr>
          <p:nvPr>
            <p:ph type="body" sz="quarter" idx="37"/>
          </p:nvPr>
        </p:nvSpPr>
        <p:spPr>
          <a:xfrm>
            <a:off x="881063" y="4795718"/>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51" name="Textplatzhalter 6"/>
          <p:cNvSpPr>
            <a:spLocks noGrp="1"/>
          </p:cNvSpPr>
          <p:nvPr>
            <p:ph type="body" sz="quarter" idx="38"/>
          </p:nvPr>
        </p:nvSpPr>
        <p:spPr>
          <a:xfrm>
            <a:off x="4531635" y="4791244"/>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52" name="Textplatzhalter 6"/>
          <p:cNvSpPr>
            <a:spLocks noGrp="1"/>
          </p:cNvSpPr>
          <p:nvPr>
            <p:ph type="body" sz="quarter" idx="39"/>
          </p:nvPr>
        </p:nvSpPr>
        <p:spPr>
          <a:xfrm>
            <a:off x="8169782" y="4791244"/>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30"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31"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4"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1192606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arstellung 6">
    <p:spTree>
      <p:nvGrpSpPr>
        <p:cNvPr id="1" name=""/>
        <p:cNvGrpSpPr/>
        <p:nvPr/>
      </p:nvGrpSpPr>
      <p:grpSpPr>
        <a:xfrm>
          <a:off x="0" y="0"/>
          <a:ext cx="0" cy="0"/>
          <a:chOff x="0" y="0"/>
          <a:chExt cx="0" cy="0"/>
        </a:xfrm>
      </p:grpSpPr>
      <p:sp>
        <p:nvSpPr>
          <p:cNvPr id="24" name="Bildplatzhalter 23"/>
          <p:cNvSpPr>
            <a:spLocks noGrp="1"/>
          </p:cNvSpPr>
          <p:nvPr>
            <p:ph type="pic" sz="quarter" idx="16" hasCustomPrompt="1"/>
          </p:nvPr>
        </p:nvSpPr>
        <p:spPr>
          <a:xfrm>
            <a:off x="3245383" y="211936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29" name="Textplatzhalter 28"/>
          <p:cNvSpPr>
            <a:spLocks noGrp="1"/>
          </p:cNvSpPr>
          <p:nvPr>
            <p:ph type="body" sz="quarter" idx="17" hasCustomPrompt="1"/>
          </p:nvPr>
        </p:nvSpPr>
        <p:spPr>
          <a:xfrm>
            <a:off x="881050" y="222781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2" name="Bildplatzhalter 23"/>
          <p:cNvSpPr>
            <a:spLocks noGrp="1"/>
          </p:cNvSpPr>
          <p:nvPr>
            <p:ph type="pic" sz="quarter" idx="19" hasCustomPrompt="1"/>
          </p:nvPr>
        </p:nvSpPr>
        <p:spPr>
          <a:xfrm>
            <a:off x="6899311" y="2132378"/>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3" name="Textplatzhalter 28"/>
          <p:cNvSpPr>
            <a:spLocks noGrp="1"/>
          </p:cNvSpPr>
          <p:nvPr>
            <p:ph type="body" sz="quarter" idx="20" hasCustomPrompt="1"/>
          </p:nvPr>
        </p:nvSpPr>
        <p:spPr>
          <a:xfrm>
            <a:off x="4534978" y="2240833"/>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5" name="Bildplatzhalter 23"/>
          <p:cNvSpPr>
            <a:spLocks noGrp="1"/>
          </p:cNvSpPr>
          <p:nvPr>
            <p:ph type="pic" sz="quarter" idx="22" hasCustomPrompt="1"/>
          </p:nvPr>
        </p:nvSpPr>
        <p:spPr>
          <a:xfrm>
            <a:off x="10537723" y="2132378"/>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6" name="Textplatzhalter 28"/>
          <p:cNvSpPr>
            <a:spLocks noGrp="1"/>
          </p:cNvSpPr>
          <p:nvPr>
            <p:ph type="body" sz="quarter" idx="23" hasCustomPrompt="1"/>
          </p:nvPr>
        </p:nvSpPr>
        <p:spPr>
          <a:xfrm>
            <a:off x="8173390" y="2240833"/>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Bildplatzhalter 23"/>
          <p:cNvSpPr>
            <a:spLocks noGrp="1"/>
          </p:cNvSpPr>
          <p:nvPr>
            <p:ph type="pic" sz="quarter" idx="25" hasCustomPrompt="1"/>
          </p:nvPr>
        </p:nvSpPr>
        <p:spPr>
          <a:xfrm>
            <a:off x="3245370" y="4151362"/>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9" name="Textplatzhalter 28"/>
          <p:cNvSpPr>
            <a:spLocks noGrp="1"/>
          </p:cNvSpPr>
          <p:nvPr>
            <p:ph type="body" sz="quarter" idx="26" hasCustomPrompt="1"/>
          </p:nvPr>
        </p:nvSpPr>
        <p:spPr>
          <a:xfrm>
            <a:off x="881037" y="4259817"/>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Bildplatzhalter 23"/>
          <p:cNvSpPr>
            <a:spLocks noGrp="1"/>
          </p:cNvSpPr>
          <p:nvPr>
            <p:ph type="pic" sz="quarter" idx="28" hasCustomPrompt="1"/>
          </p:nvPr>
        </p:nvSpPr>
        <p:spPr>
          <a:xfrm>
            <a:off x="6899298" y="4151362"/>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2" name="Textplatzhalter 28"/>
          <p:cNvSpPr>
            <a:spLocks noGrp="1"/>
          </p:cNvSpPr>
          <p:nvPr>
            <p:ph type="body" sz="quarter" idx="29" hasCustomPrompt="1"/>
          </p:nvPr>
        </p:nvSpPr>
        <p:spPr>
          <a:xfrm>
            <a:off x="4534965" y="4259817"/>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5" name="Bildplatzhalter 23"/>
          <p:cNvSpPr>
            <a:spLocks noGrp="1"/>
          </p:cNvSpPr>
          <p:nvPr>
            <p:ph type="pic" sz="quarter" idx="31" hasCustomPrompt="1"/>
          </p:nvPr>
        </p:nvSpPr>
        <p:spPr>
          <a:xfrm>
            <a:off x="10537723" y="4150549"/>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6" name="Textplatzhalter 28"/>
          <p:cNvSpPr>
            <a:spLocks noGrp="1"/>
          </p:cNvSpPr>
          <p:nvPr>
            <p:ph type="body" sz="quarter" idx="32" hasCustomPrompt="1"/>
          </p:nvPr>
        </p:nvSpPr>
        <p:spPr>
          <a:xfrm>
            <a:off x="8173390" y="4259004"/>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5" name="Textplatzhalter 6"/>
          <p:cNvSpPr>
            <a:spLocks noGrp="1"/>
          </p:cNvSpPr>
          <p:nvPr>
            <p:ph type="body" sz="quarter" idx="34"/>
          </p:nvPr>
        </p:nvSpPr>
        <p:spPr>
          <a:xfrm>
            <a:off x="881063" y="2774046"/>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26" name="Textplatzhalter 6"/>
          <p:cNvSpPr>
            <a:spLocks noGrp="1"/>
          </p:cNvSpPr>
          <p:nvPr>
            <p:ph type="body" sz="quarter" idx="35"/>
          </p:nvPr>
        </p:nvSpPr>
        <p:spPr>
          <a:xfrm>
            <a:off x="4534978" y="2773452"/>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28" name="Textplatzhalter 6"/>
          <p:cNvSpPr>
            <a:spLocks noGrp="1"/>
          </p:cNvSpPr>
          <p:nvPr>
            <p:ph type="body" sz="quarter" idx="36"/>
          </p:nvPr>
        </p:nvSpPr>
        <p:spPr>
          <a:xfrm>
            <a:off x="8173357" y="2773451"/>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30" name="Textplatzhalter 6"/>
          <p:cNvSpPr>
            <a:spLocks noGrp="1"/>
          </p:cNvSpPr>
          <p:nvPr>
            <p:ph type="body" sz="quarter" idx="37"/>
          </p:nvPr>
        </p:nvSpPr>
        <p:spPr>
          <a:xfrm>
            <a:off x="881063" y="4804260"/>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4" name="Textplatzhalter 6"/>
          <p:cNvSpPr>
            <a:spLocks noGrp="1"/>
          </p:cNvSpPr>
          <p:nvPr>
            <p:ph type="body" sz="quarter" idx="38"/>
          </p:nvPr>
        </p:nvSpPr>
        <p:spPr>
          <a:xfrm>
            <a:off x="4531635" y="4799786"/>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8" name="Textplatzhalter 6"/>
          <p:cNvSpPr>
            <a:spLocks noGrp="1"/>
          </p:cNvSpPr>
          <p:nvPr>
            <p:ph type="body" sz="quarter" idx="39"/>
          </p:nvPr>
        </p:nvSpPr>
        <p:spPr>
          <a:xfrm>
            <a:off x="8169782" y="4799786"/>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31"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34"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7"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4227277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eferenzen">
    <p:spTree>
      <p:nvGrpSpPr>
        <p:cNvPr id="1" name=""/>
        <p:cNvGrpSpPr/>
        <p:nvPr/>
      </p:nvGrpSpPr>
      <p:grpSpPr>
        <a:xfrm>
          <a:off x="0" y="0"/>
          <a:ext cx="0" cy="0"/>
          <a:chOff x="0" y="0"/>
          <a:chExt cx="0" cy="0"/>
        </a:xfrm>
      </p:grpSpPr>
      <p:sp>
        <p:nvSpPr>
          <p:cNvPr id="21" name="Bildplatzhalter 20"/>
          <p:cNvSpPr>
            <a:spLocks noGrp="1"/>
          </p:cNvSpPr>
          <p:nvPr>
            <p:ph type="pic" sz="quarter" idx="17" hasCustomPrompt="1"/>
          </p:nvPr>
        </p:nvSpPr>
        <p:spPr>
          <a:xfrm>
            <a:off x="704916" y="2698000"/>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20" name="Textplatzhalter 28"/>
          <p:cNvSpPr>
            <a:spLocks noGrp="1"/>
          </p:cNvSpPr>
          <p:nvPr>
            <p:ph type="body" sz="quarter" idx="29" hasCustomPrompt="1"/>
          </p:nvPr>
        </p:nvSpPr>
        <p:spPr>
          <a:xfrm>
            <a:off x="700678" y="2151775"/>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2" name="Textplatzhalter 30"/>
          <p:cNvSpPr>
            <a:spLocks noGrp="1"/>
          </p:cNvSpPr>
          <p:nvPr>
            <p:ph type="body" sz="quarter" idx="30"/>
          </p:nvPr>
        </p:nvSpPr>
        <p:spPr>
          <a:xfrm>
            <a:off x="712424" y="4120968"/>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24" name="Bildplatzhalter 20"/>
          <p:cNvSpPr>
            <a:spLocks noGrp="1"/>
          </p:cNvSpPr>
          <p:nvPr>
            <p:ph type="pic" sz="quarter" idx="31" hasCustomPrompt="1"/>
          </p:nvPr>
        </p:nvSpPr>
        <p:spPr>
          <a:xfrm>
            <a:off x="3514660" y="2698000"/>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25" name="Textplatzhalter 28"/>
          <p:cNvSpPr>
            <a:spLocks noGrp="1"/>
          </p:cNvSpPr>
          <p:nvPr>
            <p:ph type="body" sz="quarter" idx="32" hasCustomPrompt="1"/>
          </p:nvPr>
        </p:nvSpPr>
        <p:spPr>
          <a:xfrm>
            <a:off x="3510422" y="2151775"/>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6" name="Textplatzhalter 30"/>
          <p:cNvSpPr>
            <a:spLocks noGrp="1"/>
          </p:cNvSpPr>
          <p:nvPr>
            <p:ph type="body" sz="quarter" idx="33"/>
          </p:nvPr>
        </p:nvSpPr>
        <p:spPr>
          <a:xfrm>
            <a:off x="3522168" y="4120968"/>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27" name="Bildplatzhalter 20"/>
          <p:cNvSpPr>
            <a:spLocks noGrp="1"/>
          </p:cNvSpPr>
          <p:nvPr>
            <p:ph type="pic" sz="quarter" idx="34" hasCustomPrompt="1"/>
          </p:nvPr>
        </p:nvSpPr>
        <p:spPr>
          <a:xfrm>
            <a:off x="6336755" y="2715462"/>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37" name="Textplatzhalter 28"/>
          <p:cNvSpPr>
            <a:spLocks noGrp="1"/>
          </p:cNvSpPr>
          <p:nvPr>
            <p:ph type="body" sz="quarter" idx="35" hasCustomPrompt="1"/>
          </p:nvPr>
        </p:nvSpPr>
        <p:spPr>
          <a:xfrm>
            <a:off x="6332517" y="2169237"/>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Textplatzhalter 30"/>
          <p:cNvSpPr>
            <a:spLocks noGrp="1"/>
          </p:cNvSpPr>
          <p:nvPr>
            <p:ph type="body" sz="quarter" idx="36"/>
          </p:nvPr>
        </p:nvSpPr>
        <p:spPr>
          <a:xfrm>
            <a:off x="6344263" y="4138430"/>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39" name="Bildplatzhalter 20"/>
          <p:cNvSpPr>
            <a:spLocks noGrp="1"/>
          </p:cNvSpPr>
          <p:nvPr>
            <p:ph type="pic" sz="quarter" idx="37" hasCustomPrompt="1"/>
          </p:nvPr>
        </p:nvSpPr>
        <p:spPr>
          <a:xfrm>
            <a:off x="9103980" y="2698000"/>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40" name="Textplatzhalter 28"/>
          <p:cNvSpPr>
            <a:spLocks noGrp="1"/>
          </p:cNvSpPr>
          <p:nvPr>
            <p:ph type="body" sz="quarter" idx="38" hasCustomPrompt="1"/>
          </p:nvPr>
        </p:nvSpPr>
        <p:spPr>
          <a:xfrm>
            <a:off x="9099742" y="2151775"/>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Textplatzhalter 30"/>
          <p:cNvSpPr>
            <a:spLocks noGrp="1"/>
          </p:cNvSpPr>
          <p:nvPr>
            <p:ph type="body" sz="quarter" idx="39"/>
          </p:nvPr>
        </p:nvSpPr>
        <p:spPr>
          <a:xfrm>
            <a:off x="9111488" y="4120968"/>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18"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9"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23"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1709812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Hervorhebung">
    <p:spTree>
      <p:nvGrpSpPr>
        <p:cNvPr id="1" name=""/>
        <p:cNvGrpSpPr/>
        <p:nvPr/>
      </p:nvGrpSpPr>
      <p:grpSpPr>
        <a:xfrm>
          <a:off x="0" y="0"/>
          <a:ext cx="0" cy="0"/>
          <a:chOff x="0" y="0"/>
          <a:chExt cx="0" cy="0"/>
        </a:xfrm>
      </p:grpSpPr>
      <p:sp>
        <p:nvSpPr>
          <p:cNvPr id="14" name="Rechteck 13"/>
          <p:cNvSpPr/>
          <p:nvPr userDrawn="1"/>
        </p:nvSpPr>
        <p:spPr bwMode="gray">
          <a:xfrm>
            <a:off x="0" y="0"/>
            <a:ext cx="1219041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DE" sz="1200" dirty="0" err="1">
              <a:solidFill>
                <a:schemeClr val="bg1"/>
              </a:solidFill>
              <a:latin typeface="HelveticaNeue LT 55 Roman" panose="020B0604020202020204" pitchFamily="34" charset="0"/>
            </a:endParaRPr>
          </a:p>
        </p:txBody>
      </p:sp>
      <p:sp>
        <p:nvSpPr>
          <p:cNvPr id="13" name="Inhaltsplatzhalter 4"/>
          <p:cNvSpPr>
            <a:spLocks noGrp="1"/>
          </p:cNvSpPr>
          <p:nvPr>
            <p:ph sz="quarter" idx="15" hasCustomPrompt="1"/>
          </p:nvPr>
        </p:nvSpPr>
        <p:spPr>
          <a:xfrm>
            <a:off x="700679" y="1827356"/>
            <a:ext cx="10822650" cy="4550734"/>
          </a:xfrm>
        </p:spPr>
        <p:txBody>
          <a:bodyPr/>
          <a:lstStyle>
            <a:lvl1pPr marL="342900" indent="-342900">
              <a:buClr>
                <a:schemeClr val="accent5"/>
              </a:buClr>
              <a:buFont typeface="HelveticaNeue LT 43 LightEx" panose="020B0503020202020204" pitchFamily="34" charset="0"/>
              <a:buChar char="+"/>
              <a:defRPr sz="2800">
                <a:solidFill>
                  <a:schemeClr val="bg1"/>
                </a:solidFill>
                <a:latin typeface="+mn-lt"/>
              </a:defRPr>
            </a:lvl1pPr>
            <a:lvl2pPr marL="742950" indent="-285750">
              <a:buClr>
                <a:schemeClr val="accent5"/>
              </a:buClr>
              <a:buFont typeface="HelveticaNeue LT 43 LightEx" panose="020B0503020202020204" pitchFamily="34" charset="0"/>
              <a:buChar char="+"/>
              <a:defRPr sz="2400" baseline="0">
                <a:solidFill>
                  <a:schemeClr val="bg1"/>
                </a:solidFill>
                <a:latin typeface="+mn-lt"/>
              </a:defRPr>
            </a:lvl2pPr>
            <a:lvl3pPr marL="1143000" indent="-228600">
              <a:buClr>
                <a:schemeClr val="accent5"/>
              </a:buClr>
              <a:buFont typeface="HelveticaNeue LT 43 LightEx" panose="020B0503020202020204" pitchFamily="34" charset="0"/>
              <a:buChar char="+"/>
              <a:defRPr sz="2000" baseline="0">
                <a:solidFill>
                  <a:schemeClr val="bg1"/>
                </a:solidFill>
                <a:latin typeface="+mn-lt"/>
              </a:defRPr>
            </a:lvl3pPr>
            <a:lvl4pPr marL="1600200" indent="-228600">
              <a:buClr>
                <a:schemeClr val="accent5"/>
              </a:buClr>
              <a:buFont typeface="HelveticaNeue LT 43 LightEx" panose="020B0503020202020204" pitchFamily="34" charset="0"/>
              <a:buChar char="+"/>
              <a:defRPr sz="2000">
                <a:solidFill>
                  <a:schemeClr val="bg1"/>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12" name="Titel 1"/>
          <p:cNvSpPr>
            <a:spLocks noGrp="1"/>
          </p:cNvSpPr>
          <p:nvPr>
            <p:ph type="title"/>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6"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7"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1204571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azit_1">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
        <p:nvSpPr>
          <p:cNvPr id="4"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5"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7" name="Rechteck 6">
            <a:extLst>
              <a:ext uri="{FF2B5EF4-FFF2-40B4-BE49-F238E27FC236}">
                <a16:creationId xmlns:a16="http://schemas.microsoft.com/office/drawing/2014/main" id="{50F7BB5B-D823-D649-99F7-0C1B6FAFD9C1}"/>
              </a:ext>
            </a:extLst>
          </p:cNvPr>
          <p:cNvSpPr/>
          <p:nvPr/>
        </p:nvSpPr>
        <p:spPr>
          <a:xfrm>
            <a:off x="700391" y="4368174"/>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1" name="Rechteck 10">
            <a:extLst>
              <a:ext uri="{FF2B5EF4-FFF2-40B4-BE49-F238E27FC236}">
                <a16:creationId xmlns:a16="http://schemas.microsoft.com/office/drawing/2014/main" id="{FDBF499F-EFDD-F746-9787-A79745B72A84}"/>
              </a:ext>
            </a:extLst>
          </p:cNvPr>
          <p:cNvSpPr/>
          <p:nvPr/>
        </p:nvSpPr>
        <p:spPr>
          <a:xfrm>
            <a:off x="6244274" y="2234466"/>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3E2DDD86-E1B4-344B-8ED0-922766C2B0E7}"/>
              </a:ext>
            </a:extLst>
          </p:cNvPr>
          <p:cNvSpPr/>
          <p:nvPr/>
        </p:nvSpPr>
        <p:spPr>
          <a:xfrm>
            <a:off x="700391" y="2234466"/>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grpSp>
        <p:nvGrpSpPr>
          <p:cNvPr id="18" name="Gruppieren 17"/>
          <p:cNvGrpSpPr/>
          <p:nvPr userDrawn="1"/>
        </p:nvGrpSpPr>
        <p:grpSpPr>
          <a:xfrm>
            <a:off x="6244274" y="4244498"/>
            <a:ext cx="5251147" cy="1950851"/>
            <a:chOff x="6244274" y="3840457"/>
            <a:chExt cx="5251147" cy="1950851"/>
          </a:xfrm>
        </p:grpSpPr>
        <p:sp>
          <p:nvSpPr>
            <p:cNvPr id="19" name="Textplatzhalter 5">
              <a:extLst>
                <a:ext uri="{FF2B5EF4-FFF2-40B4-BE49-F238E27FC236}">
                  <a16:creationId xmlns:a16="http://schemas.microsoft.com/office/drawing/2014/main" id="{ACA625F6-4BC4-1047-9F76-9EB6979298AF}"/>
                </a:ext>
              </a:extLst>
            </p:cNvPr>
            <p:cNvSpPr txBox="1">
              <a:spLocks/>
            </p:cNvSpPr>
            <p:nvPr/>
          </p:nvSpPr>
          <p:spPr bwMode="gray">
            <a:xfrm>
              <a:off x="7394830" y="3840457"/>
              <a:ext cx="2766780" cy="557764"/>
            </a:xfrm>
            <a:prstGeom prst="rect">
              <a:avLst/>
            </a:prstGeom>
          </p:spPr>
          <p:txBody>
            <a:bodyPr vert="horz" lIns="0" tIns="0" rIns="0" bIns="0" rtlCol="0">
              <a:noAutofit/>
            </a:bodyPr>
            <a:lstStyle>
              <a:lvl1pPr marL="0" indent="0" algn="l" defTabSz="914400" rtl="0" eaLnBrk="1" latinLnBrk="0" hangingPunct="1">
                <a:spcBef>
                  <a:spcPts val="0"/>
                </a:spcBef>
                <a:spcAft>
                  <a:spcPts val="600"/>
                </a:spcAft>
                <a:buFontTx/>
                <a:buNone/>
                <a:defRPr sz="18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1pPr>
              <a:lvl2pPr marL="0" indent="0" algn="l" defTabSz="914400" rtl="0" eaLnBrk="1" latinLnBrk="0" hangingPunct="1">
                <a:spcBef>
                  <a:spcPts val="0"/>
                </a:spcBef>
                <a:spcAft>
                  <a:spcPts val="600"/>
                </a:spcAft>
                <a:buFontTx/>
                <a:buNone/>
                <a:defRPr sz="14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2pPr>
              <a:lvl3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3pPr>
              <a:lvl4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4pPr>
              <a:lvl5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5pPr>
              <a:lvl6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9pPr>
            </a:lstStyle>
            <a:p>
              <a:pPr lvl="1"/>
              <a:endParaRPr lang="de-DE" dirty="0">
                <a:latin typeface="HelveticaNeue LT 55 Roman" panose="020B0604020202020204" pitchFamily="34" charset="0"/>
              </a:endParaRPr>
            </a:p>
          </p:txBody>
        </p:sp>
        <p:sp>
          <p:nvSpPr>
            <p:cNvPr id="20" name="Textplatzhalter 5">
              <a:extLst>
                <a:ext uri="{FF2B5EF4-FFF2-40B4-BE49-F238E27FC236}">
                  <a16:creationId xmlns:a16="http://schemas.microsoft.com/office/drawing/2014/main" id="{3A954385-6B43-5F47-BE3C-07A15824F0E0}"/>
                </a:ext>
              </a:extLst>
            </p:cNvPr>
            <p:cNvSpPr txBox="1">
              <a:spLocks/>
            </p:cNvSpPr>
            <p:nvPr/>
          </p:nvSpPr>
          <p:spPr bwMode="gray">
            <a:xfrm>
              <a:off x="6935348" y="4592688"/>
              <a:ext cx="2925179" cy="566066"/>
            </a:xfrm>
            <a:prstGeom prst="rect">
              <a:avLst/>
            </a:prstGeom>
          </p:spPr>
          <p:txBody>
            <a:bodyPr vert="horz" lIns="0" tIns="0" rIns="0" bIns="0" rtlCol="0">
              <a:noAutofit/>
            </a:bodyPr>
            <a:lstStyle>
              <a:lvl1pPr marL="0" indent="0" algn="l" defTabSz="914400" rtl="0" eaLnBrk="1" latinLnBrk="0" hangingPunct="1">
                <a:spcBef>
                  <a:spcPts val="0"/>
                </a:spcBef>
                <a:spcAft>
                  <a:spcPts val="600"/>
                </a:spcAft>
                <a:buFontTx/>
                <a:buNone/>
                <a:defRPr sz="18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1pPr>
              <a:lvl2pPr marL="0" indent="0" algn="l" defTabSz="914400" rtl="0" eaLnBrk="1" latinLnBrk="0" hangingPunct="1">
                <a:spcBef>
                  <a:spcPts val="0"/>
                </a:spcBef>
                <a:spcAft>
                  <a:spcPts val="600"/>
                </a:spcAft>
                <a:buFontTx/>
                <a:buNone/>
                <a:defRPr sz="14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2pPr>
              <a:lvl3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3pPr>
              <a:lvl4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4pPr>
              <a:lvl5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5pPr>
              <a:lvl6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9pPr>
            </a:lstStyle>
            <a:p>
              <a:pPr lvl="1"/>
              <a:endParaRPr lang="de-DE" b="1" dirty="0">
                <a:solidFill>
                  <a:srgbClr val="BE0712"/>
                </a:solidFill>
                <a:latin typeface="HelveticaNeue LT 55 Roman" panose="020B0604020202020204" pitchFamily="34" charset="0"/>
                <a:ea typeface="Helvetica Neue" panose="02000503000000020004" pitchFamily="2" charset="0"/>
                <a:cs typeface="Helvetica Neue" panose="02000503000000020004" pitchFamily="2" charset="0"/>
              </a:endParaRPr>
            </a:p>
          </p:txBody>
        </p:sp>
        <p:sp>
          <p:nvSpPr>
            <p:cNvPr id="21" name="Rechteck 20">
              <a:extLst>
                <a:ext uri="{FF2B5EF4-FFF2-40B4-BE49-F238E27FC236}">
                  <a16:creationId xmlns:a16="http://schemas.microsoft.com/office/drawing/2014/main" id="{81797350-E89B-DC46-A13C-371BC8049398}"/>
                </a:ext>
              </a:extLst>
            </p:cNvPr>
            <p:cNvSpPr/>
            <p:nvPr/>
          </p:nvSpPr>
          <p:spPr>
            <a:xfrm>
              <a:off x="6244274" y="3964133"/>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grpSp>
      <p:sp>
        <p:nvSpPr>
          <p:cNvPr id="26" name="Textplatzhalter 25"/>
          <p:cNvSpPr>
            <a:spLocks noGrp="1"/>
          </p:cNvSpPr>
          <p:nvPr>
            <p:ph type="body" sz="quarter" idx="41"/>
          </p:nvPr>
        </p:nvSpPr>
        <p:spPr>
          <a:xfrm>
            <a:off x="2414763" y="2360427"/>
            <a:ext cx="3422474" cy="1594995"/>
          </a:xfrm>
        </p:spPr>
        <p:txBody>
          <a:bodyPr anchor="ctr">
            <a:normAutofit/>
          </a:bodyPr>
          <a:lstStyle>
            <a:lvl1pPr algn="ctr">
              <a:defRPr sz="2400" b="1"/>
            </a:lvl1pPr>
          </a:lstStyle>
          <a:p>
            <a:pPr lvl="0"/>
            <a:r>
              <a:rPr lang="de-DE"/>
              <a:t>Mastertextformat bearbeiten</a:t>
            </a:r>
          </a:p>
        </p:txBody>
      </p:sp>
      <p:sp>
        <p:nvSpPr>
          <p:cNvPr id="28" name="Bildplatzhalter 27"/>
          <p:cNvSpPr>
            <a:spLocks noGrp="1"/>
          </p:cNvSpPr>
          <p:nvPr>
            <p:ph type="pic" sz="quarter" idx="42"/>
          </p:nvPr>
        </p:nvSpPr>
        <p:spPr>
          <a:xfrm>
            <a:off x="839788" y="2360613"/>
            <a:ext cx="1435578" cy="1595437"/>
          </a:xfrm>
        </p:spPr>
        <p:txBody>
          <a:bodyPr/>
          <a:lstStyle/>
          <a:p>
            <a:r>
              <a:rPr lang="de-DE"/>
              <a:t>Bild durch Klicken auf Symbol hinzufügen</a:t>
            </a:r>
          </a:p>
        </p:txBody>
      </p:sp>
      <p:sp>
        <p:nvSpPr>
          <p:cNvPr id="29" name="Textplatzhalter 25"/>
          <p:cNvSpPr>
            <a:spLocks noGrp="1"/>
          </p:cNvSpPr>
          <p:nvPr>
            <p:ph type="body" sz="quarter" idx="43"/>
          </p:nvPr>
        </p:nvSpPr>
        <p:spPr>
          <a:xfrm>
            <a:off x="7915464" y="2372855"/>
            <a:ext cx="3422474" cy="1594995"/>
          </a:xfrm>
        </p:spPr>
        <p:txBody>
          <a:bodyPr anchor="ctr">
            <a:normAutofit/>
          </a:bodyPr>
          <a:lstStyle>
            <a:lvl1pPr algn="ctr">
              <a:defRPr sz="2400" b="1"/>
            </a:lvl1pPr>
          </a:lstStyle>
          <a:p>
            <a:pPr lvl="0"/>
            <a:r>
              <a:rPr lang="de-DE"/>
              <a:t>Mastertextformat bearbeiten</a:t>
            </a:r>
          </a:p>
        </p:txBody>
      </p:sp>
      <p:sp>
        <p:nvSpPr>
          <p:cNvPr id="30" name="Bildplatzhalter 27"/>
          <p:cNvSpPr>
            <a:spLocks noGrp="1"/>
          </p:cNvSpPr>
          <p:nvPr>
            <p:ph type="pic" sz="quarter" idx="44"/>
          </p:nvPr>
        </p:nvSpPr>
        <p:spPr>
          <a:xfrm>
            <a:off x="6340489" y="2373041"/>
            <a:ext cx="1435578" cy="1595437"/>
          </a:xfrm>
        </p:spPr>
        <p:txBody>
          <a:bodyPr/>
          <a:lstStyle/>
          <a:p>
            <a:r>
              <a:rPr lang="de-DE"/>
              <a:t>Bild durch Klicken auf Symbol hinzufügen</a:t>
            </a:r>
          </a:p>
        </p:txBody>
      </p:sp>
      <p:sp>
        <p:nvSpPr>
          <p:cNvPr id="31" name="Textplatzhalter 25"/>
          <p:cNvSpPr>
            <a:spLocks noGrp="1"/>
          </p:cNvSpPr>
          <p:nvPr>
            <p:ph type="body" sz="quarter" idx="45"/>
          </p:nvPr>
        </p:nvSpPr>
        <p:spPr>
          <a:xfrm>
            <a:off x="2408482" y="4501116"/>
            <a:ext cx="3422474" cy="1594995"/>
          </a:xfrm>
        </p:spPr>
        <p:txBody>
          <a:bodyPr anchor="ctr">
            <a:normAutofit/>
          </a:bodyPr>
          <a:lstStyle>
            <a:lvl1pPr algn="ctr">
              <a:defRPr sz="2400" b="1"/>
            </a:lvl1pPr>
          </a:lstStyle>
          <a:p>
            <a:pPr lvl="0"/>
            <a:r>
              <a:rPr lang="de-DE"/>
              <a:t>Mastertextformat bearbeiten</a:t>
            </a:r>
          </a:p>
        </p:txBody>
      </p:sp>
      <p:sp>
        <p:nvSpPr>
          <p:cNvPr id="32" name="Bildplatzhalter 27"/>
          <p:cNvSpPr>
            <a:spLocks noGrp="1"/>
          </p:cNvSpPr>
          <p:nvPr>
            <p:ph type="pic" sz="quarter" idx="46"/>
          </p:nvPr>
        </p:nvSpPr>
        <p:spPr>
          <a:xfrm>
            <a:off x="833507" y="4501302"/>
            <a:ext cx="1435578" cy="1595437"/>
          </a:xfrm>
        </p:spPr>
        <p:txBody>
          <a:bodyPr/>
          <a:lstStyle/>
          <a:p>
            <a:r>
              <a:rPr lang="de-DE"/>
              <a:t>Bild durch Klicken auf Symbol hinzufügen</a:t>
            </a:r>
          </a:p>
        </p:txBody>
      </p:sp>
      <p:sp>
        <p:nvSpPr>
          <p:cNvPr id="33" name="Textplatzhalter 25"/>
          <p:cNvSpPr>
            <a:spLocks noGrp="1"/>
          </p:cNvSpPr>
          <p:nvPr>
            <p:ph type="body" sz="quarter" idx="47"/>
          </p:nvPr>
        </p:nvSpPr>
        <p:spPr>
          <a:xfrm>
            <a:off x="7915464" y="4501116"/>
            <a:ext cx="3422474" cy="1594995"/>
          </a:xfrm>
        </p:spPr>
        <p:txBody>
          <a:bodyPr anchor="ctr">
            <a:normAutofit/>
          </a:bodyPr>
          <a:lstStyle>
            <a:lvl1pPr algn="ctr">
              <a:defRPr sz="2400" b="1"/>
            </a:lvl1pPr>
          </a:lstStyle>
          <a:p>
            <a:pPr lvl="0"/>
            <a:r>
              <a:rPr lang="de-DE"/>
              <a:t>Mastertextformat bearbeiten</a:t>
            </a:r>
          </a:p>
        </p:txBody>
      </p:sp>
      <p:sp>
        <p:nvSpPr>
          <p:cNvPr id="34" name="Bildplatzhalter 27"/>
          <p:cNvSpPr>
            <a:spLocks noGrp="1"/>
          </p:cNvSpPr>
          <p:nvPr>
            <p:ph type="pic" sz="quarter" idx="48"/>
          </p:nvPr>
        </p:nvSpPr>
        <p:spPr>
          <a:xfrm>
            <a:off x="6340489" y="4501302"/>
            <a:ext cx="1435578" cy="1595437"/>
          </a:xfrm>
        </p:spPr>
        <p:txBody>
          <a:bodyPr/>
          <a:lstStyle/>
          <a:p>
            <a:r>
              <a:rPr lang="de-DE"/>
              <a:t>Bild durch Klicken auf Symbol hinzufügen</a:t>
            </a:r>
          </a:p>
        </p:txBody>
      </p:sp>
    </p:spTree>
    <p:extLst>
      <p:ext uri="{BB962C8B-B14F-4D97-AF65-F5344CB8AC3E}">
        <p14:creationId xmlns:p14="http://schemas.microsoft.com/office/powerpoint/2010/main" val="2749723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creen und Text">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31879FFB-18CE-9E46-9D9F-ADC5EC53BAB4}"/>
              </a:ext>
            </a:extLst>
          </p:cNvPr>
          <p:cNvSpPr/>
          <p:nvPr userDrawn="1"/>
        </p:nvSpPr>
        <p:spPr>
          <a:xfrm>
            <a:off x="9164195" y="1948655"/>
            <a:ext cx="2330893" cy="4392324"/>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Textplatzhalter 12"/>
          <p:cNvSpPr>
            <a:spLocks noGrp="1"/>
          </p:cNvSpPr>
          <p:nvPr>
            <p:ph type="body" sz="quarter" idx="14"/>
          </p:nvPr>
        </p:nvSpPr>
        <p:spPr>
          <a:xfrm>
            <a:off x="9323462" y="2152559"/>
            <a:ext cx="2025353" cy="4060234"/>
          </a:xfrm>
          <a:prstGeom prst="rect">
            <a:avLst/>
          </a:prstGeom>
        </p:spPr>
        <p:txBody>
          <a:bodyPr anchor="ctr">
            <a:noAutofit/>
          </a:bodyP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24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15" name="Bildplatzhalter 9"/>
          <p:cNvSpPr>
            <a:spLocks noGrp="1"/>
          </p:cNvSpPr>
          <p:nvPr>
            <p:ph type="pic" sz="quarter" idx="13"/>
          </p:nvPr>
        </p:nvSpPr>
        <p:spPr>
          <a:xfrm>
            <a:off x="700088" y="1948655"/>
            <a:ext cx="8356600" cy="4392324"/>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45956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creen und Text (2)">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31879FFB-18CE-9E46-9D9F-ADC5EC53BAB4}"/>
              </a:ext>
            </a:extLst>
          </p:cNvPr>
          <p:cNvSpPr/>
          <p:nvPr userDrawn="1"/>
        </p:nvSpPr>
        <p:spPr>
          <a:xfrm>
            <a:off x="700679" y="1934706"/>
            <a:ext cx="2330893" cy="4423365"/>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Textplatzhalter 12"/>
          <p:cNvSpPr>
            <a:spLocks noGrp="1"/>
          </p:cNvSpPr>
          <p:nvPr>
            <p:ph type="body" sz="quarter" idx="14"/>
          </p:nvPr>
        </p:nvSpPr>
        <p:spPr>
          <a:xfrm>
            <a:off x="837488" y="2085174"/>
            <a:ext cx="2093719" cy="4144709"/>
          </a:xfrm>
          <a:prstGeom prst="rect">
            <a:avLst/>
          </a:prstGeom>
        </p:spPr>
        <p:txBody>
          <a:bodyPr anchor="ctr">
            <a:normAutofit/>
          </a:bodyP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24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15" name="Bildplatzhalter 9"/>
          <p:cNvSpPr>
            <a:spLocks noGrp="1"/>
          </p:cNvSpPr>
          <p:nvPr>
            <p:ph type="pic" sz="quarter" idx="13"/>
          </p:nvPr>
        </p:nvSpPr>
        <p:spPr>
          <a:xfrm>
            <a:off x="3166729" y="1945699"/>
            <a:ext cx="8356600" cy="4412372"/>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396910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creen und Text (2) ohne Box">
    <p:spTree>
      <p:nvGrpSpPr>
        <p:cNvPr id="1" name=""/>
        <p:cNvGrpSpPr/>
        <p:nvPr/>
      </p:nvGrpSpPr>
      <p:grpSpPr>
        <a:xfrm>
          <a:off x="0" y="0"/>
          <a:ext cx="0" cy="0"/>
          <a:chOff x="0" y="0"/>
          <a:chExt cx="0" cy="0"/>
        </a:xfrm>
      </p:grpSpPr>
      <p:sp>
        <p:nvSpPr>
          <p:cNvPr id="15" name="Bildplatzhalter 9"/>
          <p:cNvSpPr>
            <a:spLocks noGrp="1"/>
          </p:cNvSpPr>
          <p:nvPr>
            <p:ph type="pic" sz="quarter" idx="13"/>
          </p:nvPr>
        </p:nvSpPr>
        <p:spPr>
          <a:xfrm>
            <a:off x="3166729" y="1948655"/>
            <a:ext cx="8356600" cy="4417961"/>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8" name="Textplatzhalter 12"/>
          <p:cNvSpPr>
            <a:spLocks noGrp="1"/>
          </p:cNvSpPr>
          <p:nvPr>
            <p:ph type="body" sz="quarter" idx="14"/>
          </p:nvPr>
        </p:nvSpPr>
        <p:spPr>
          <a:xfrm>
            <a:off x="769122" y="2221907"/>
            <a:ext cx="2006894" cy="3489124"/>
          </a:xfrm>
          <a:prstGeom prst="rect">
            <a:avLst/>
          </a:prstGeom>
        </p:spPr>
        <p:txBody>
          <a:bodyPr anchor="ctr">
            <a:normAutofit/>
          </a:bodyP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24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166955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creen und Text (3)">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31879FFB-18CE-9E46-9D9F-ADC5EC53BAB4}"/>
              </a:ext>
            </a:extLst>
          </p:cNvPr>
          <p:cNvSpPr/>
          <p:nvPr userDrawn="1"/>
        </p:nvSpPr>
        <p:spPr>
          <a:xfrm>
            <a:off x="700679" y="3084029"/>
            <a:ext cx="2330893" cy="3281896"/>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Bildplatzhalter 9"/>
          <p:cNvSpPr>
            <a:spLocks noGrp="1"/>
          </p:cNvSpPr>
          <p:nvPr>
            <p:ph type="pic" sz="quarter" idx="13"/>
          </p:nvPr>
        </p:nvSpPr>
        <p:spPr>
          <a:xfrm>
            <a:off x="3166729" y="3084029"/>
            <a:ext cx="8356600" cy="3281896"/>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9" name="Textplatzhalter 9">
            <a:extLst>
              <a:ext uri="{FF2B5EF4-FFF2-40B4-BE49-F238E27FC236}">
                <a16:creationId xmlns:a16="http://schemas.microsoft.com/office/drawing/2014/main" id="{57BD1768-6B8A-7743-BC7E-92769D39B9C7}"/>
              </a:ext>
            </a:extLst>
          </p:cNvPr>
          <p:cNvSpPr>
            <a:spLocks noGrp="1"/>
          </p:cNvSpPr>
          <p:nvPr>
            <p:ph type="body" sz="quarter" idx="15" hasCustomPrompt="1"/>
          </p:nvPr>
        </p:nvSpPr>
        <p:spPr bwMode="gray">
          <a:xfrm>
            <a:off x="700679" y="1904735"/>
            <a:ext cx="10822651" cy="1035018"/>
          </a:xfrm>
          <a:prstGeom prst="rect">
            <a:avLst/>
          </a:prstGeom>
        </p:spPr>
        <p:txBody>
          <a:bodyPr vert="horz">
            <a:normAutofit/>
          </a:bodyPr>
          <a:lstStyle>
            <a:lvl1pPr>
              <a:defRPr sz="2800" b="0" i="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2pPr>
            <a:lvl4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4pPr>
            <a:lvl5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5pPr>
            <a:lvl8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8pPr>
          </a:lstStyle>
          <a:p>
            <a:pPr lvl="0"/>
            <a:r>
              <a:rPr lang="de-DE" dirty="0"/>
              <a:t>Textmasterformat bearbeiten</a:t>
            </a:r>
          </a:p>
        </p:txBody>
      </p:sp>
      <p:sp>
        <p:nvSpPr>
          <p:cNvPr id="10" name="Textplatzhalter 12"/>
          <p:cNvSpPr>
            <a:spLocks noGrp="1"/>
          </p:cNvSpPr>
          <p:nvPr>
            <p:ph type="body" sz="quarter" idx="14"/>
          </p:nvPr>
        </p:nvSpPr>
        <p:spPr>
          <a:xfrm>
            <a:off x="863126" y="3273906"/>
            <a:ext cx="2033898" cy="2964523"/>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2200"/>
              </a:spcAft>
              <a:buClr>
                <a:schemeClr val="accent5"/>
              </a:buClr>
              <a:buSzTx/>
              <a:buFont typeface="Arial" panose="020B0604020202020204" pitchFamily="34" charset="0"/>
              <a:buChar char="•"/>
              <a:tabLst/>
              <a:defRPr lang="de-DE" sz="2000" b="0" i="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marL="171450" marR="0" lvl="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a:pPr>
            <a:r>
              <a:rPr lang="de-DE"/>
              <a:t>Mastertextformat bearbeiten</a:t>
            </a:r>
          </a:p>
        </p:txBody>
      </p:sp>
      <p:sp>
        <p:nvSpPr>
          <p:cNvPr id="11"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2"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3"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595222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bschied &amp; Fragen">
    <p:spTree>
      <p:nvGrpSpPr>
        <p:cNvPr id="1" name=""/>
        <p:cNvGrpSpPr/>
        <p:nvPr/>
      </p:nvGrpSpPr>
      <p:grpSpPr>
        <a:xfrm>
          <a:off x="0" y="0"/>
          <a:ext cx="0" cy="0"/>
          <a:chOff x="0" y="0"/>
          <a:chExt cx="0" cy="0"/>
        </a:xfrm>
      </p:grpSpPr>
      <p:pic>
        <p:nvPicPr>
          <p:cNvPr id="20" name="Grafik 1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026331" y="-109"/>
            <a:ext cx="6164081" cy="4303226"/>
          </a:xfrm>
          <a:prstGeom prst="rect">
            <a:avLst/>
          </a:prstGeom>
        </p:spPr>
      </p:pic>
      <p:sp>
        <p:nvSpPr>
          <p:cNvPr id="2" name="Titel 1"/>
          <p:cNvSpPr>
            <a:spLocks noGrp="1"/>
          </p:cNvSpPr>
          <p:nvPr>
            <p:ph type="ctrTitle" hasCustomPrompt="1"/>
          </p:nvPr>
        </p:nvSpPr>
        <p:spPr bwMode="gray">
          <a:xfrm>
            <a:off x="999525" y="4140787"/>
            <a:ext cx="9118599" cy="1877736"/>
          </a:xfrm>
          <a:prstGeom prst="rect">
            <a:avLst/>
          </a:prstGeom>
        </p:spPr>
        <p:txBody>
          <a:bodyPr/>
          <a:lstStyle>
            <a:lvl1pPr algn="ctr">
              <a:defRPr sz="4800" b="1"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Titel durch Klicken bearbeiten</a:t>
            </a:r>
          </a:p>
        </p:txBody>
      </p:sp>
      <p:sp>
        <p:nvSpPr>
          <p:cNvPr id="3" name="Untertitel 2"/>
          <p:cNvSpPr>
            <a:spLocks noGrp="1"/>
          </p:cNvSpPr>
          <p:nvPr>
            <p:ph type="subTitle" idx="1"/>
          </p:nvPr>
        </p:nvSpPr>
        <p:spPr bwMode="gray">
          <a:xfrm>
            <a:off x="999524" y="1511517"/>
            <a:ext cx="9118600" cy="1822234"/>
          </a:xfrm>
          <a:prstGeom prst="rect">
            <a:avLst/>
          </a:prstGeom>
        </p:spPr>
        <p:txBody>
          <a:bodyPr anchor="b">
            <a:normAutofit/>
          </a:bodyPr>
          <a:lstStyle>
            <a:lvl1pPr marL="0" indent="0" algn="ctr">
              <a:spcAft>
                <a:spcPts val="0"/>
              </a:spcAft>
              <a:buNone/>
              <a:defRPr sz="3200" b="1"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a:t>Master-Untertitelformat bearbeiten</a:t>
            </a:r>
            <a:endParaRPr lang="de-DE" dirty="0"/>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sp>
        <p:nvSpPr>
          <p:cNvPr id="25"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pic>
        <p:nvPicPr>
          <p:cNvPr id="22" name="Grafik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12275" y="353638"/>
            <a:ext cx="2379638" cy="237600"/>
          </a:xfrm>
          <a:prstGeom prst="rect">
            <a:avLst/>
          </a:prstGeom>
        </p:spPr>
      </p:pic>
    </p:spTree>
    <p:extLst>
      <p:ext uri="{BB962C8B-B14F-4D97-AF65-F5344CB8AC3E}">
        <p14:creationId xmlns:p14="http://schemas.microsoft.com/office/powerpoint/2010/main" val="4105016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ontakt">
    <p:spTree>
      <p:nvGrpSpPr>
        <p:cNvPr id="1" name=""/>
        <p:cNvGrpSpPr/>
        <p:nvPr/>
      </p:nvGrpSpPr>
      <p:grpSpPr>
        <a:xfrm>
          <a:off x="0" y="0"/>
          <a:ext cx="0" cy="0"/>
          <a:chOff x="0" y="0"/>
          <a:chExt cx="0" cy="0"/>
        </a:xfrm>
      </p:grpSpPr>
      <p:sp>
        <p:nvSpPr>
          <p:cNvPr id="14" name="Rechteck 13"/>
          <p:cNvSpPr/>
          <p:nvPr/>
        </p:nvSpPr>
        <p:spPr bwMode="gray">
          <a:xfrm>
            <a:off x="0" y="-109"/>
            <a:ext cx="12190414" cy="6868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DE" sz="1200" dirty="0" err="1">
              <a:solidFill>
                <a:schemeClr val="bg1"/>
              </a:solidFill>
              <a:latin typeface="HelveticaNeue LT 55 Roman" panose="020B0604020202020204" pitchFamily="34" charset="0"/>
            </a:endParaRPr>
          </a:p>
        </p:txBody>
      </p:sp>
      <p:pic>
        <p:nvPicPr>
          <p:cNvPr id="25" name="Grafik 2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2590800"/>
            <a:ext cx="7620000" cy="4267200"/>
          </a:xfrm>
          <a:prstGeom prst="rect">
            <a:avLst/>
          </a:prstGeom>
        </p:spPr>
      </p:pic>
      <p:sp>
        <p:nvSpPr>
          <p:cNvPr id="2" name="Titel 1"/>
          <p:cNvSpPr>
            <a:spLocks noGrp="1"/>
          </p:cNvSpPr>
          <p:nvPr>
            <p:ph type="ctrTitle" hasCustomPrompt="1"/>
          </p:nvPr>
        </p:nvSpPr>
        <p:spPr bwMode="gray">
          <a:xfrm>
            <a:off x="837010" y="1956627"/>
            <a:ext cx="10798968" cy="1105548"/>
          </a:xfrm>
          <a:prstGeom prst="rect">
            <a:avLst/>
          </a:prstGeom>
        </p:spPr>
        <p:txBody>
          <a:bodyPr/>
          <a:lstStyle>
            <a:lvl1pPr algn="ctr">
              <a:defRPr sz="4000" b="1" i="0" cap="none"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Ich freue mich von Ihnen zu hören!</a:t>
            </a:r>
          </a:p>
        </p:txBody>
      </p:sp>
      <p:sp>
        <p:nvSpPr>
          <p:cNvPr id="3" name="Untertitel 2"/>
          <p:cNvSpPr>
            <a:spLocks noGrp="1"/>
          </p:cNvSpPr>
          <p:nvPr>
            <p:ph type="subTitle" idx="1" hasCustomPrompt="1"/>
          </p:nvPr>
        </p:nvSpPr>
        <p:spPr bwMode="gray">
          <a:xfrm>
            <a:off x="2771527" y="3331758"/>
            <a:ext cx="6325790" cy="1341782"/>
          </a:xfrm>
          <a:prstGeom prst="rect">
            <a:avLst/>
          </a:prstGeom>
        </p:spPr>
        <p:txBody>
          <a:bodyPr anchor="t"/>
          <a:lstStyle>
            <a:lvl1pPr marL="0" indent="0" algn="ctr">
              <a:spcAft>
                <a:spcPts val="0"/>
              </a:spcAft>
              <a:buNone/>
              <a:defRPr sz="2800" b="0"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dirty="0"/>
              <a:t>E-Mail</a:t>
            </a:r>
          </a:p>
          <a:p>
            <a:pPr lvl="0"/>
            <a:r>
              <a:rPr lang="de-DE" dirty="0"/>
              <a:t>Telefon</a:t>
            </a:r>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sp>
        <p:nvSpPr>
          <p:cNvPr id="23" name="Bildplatzhalter 2"/>
          <p:cNvSpPr>
            <a:spLocks noGrp="1"/>
          </p:cNvSpPr>
          <p:nvPr>
            <p:ph type="pic" sz="quarter" idx="45" hasCustomPrompt="1"/>
          </p:nvPr>
        </p:nvSpPr>
        <p:spPr>
          <a:xfrm>
            <a:off x="8578246" y="3300525"/>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4" name="Textplatzhalter 2"/>
          <p:cNvSpPr>
            <a:spLocks noGrp="1"/>
          </p:cNvSpPr>
          <p:nvPr>
            <p:ph type="body" sz="quarter" idx="44" hasCustomPrompt="1"/>
          </p:nvPr>
        </p:nvSpPr>
        <p:spPr>
          <a:xfrm>
            <a:off x="-2197" y="6195593"/>
            <a:ext cx="12190413" cy="371196"/>
          </a:xfrm>
          <a:solidFill>
            <a:srgbClr val="F2F2F2">
              <a:alpha val="54902"/>
            </a:srgbClr>
          </a:solidFill>
        </p:spPr>
        <p:txBody>
          <a:bodyPr>
            <a:noAutofit/>
          </a:bodyPr>
          <a:lstStyle>
            <a:lvl1pPr algn="ctr">
              <a:defRPr sz="2000" baseline="0">
                <a:solidFill>
                  <a:schemeClr val="tx1"/>
                </a:solidFill>
              </a:defRPr>
            </a:lvl1pPr>
          </a:lstStyle>
          <a:p>
            <a:r>
              <a:rPr lang="de-DE" b="0" dirty="0" err="1"/>
              <a:t>nexwebinare</a:t>
            </a:r>
            <a:r>
              <a:rPr lang="de-DE" b="0" dirty="0"/>
              <a:t> – digital. kostenlos. ortsunabhängig: www.nexwebinare.ch</a:t>
            </a:r>
          </a:p>
        </p:txBody>
      </p:sp>
      <p:pic>
        <p:nvPicPr>
          <p:cNvPr id="22" name="Grafik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2837515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nur Titel">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lvl1pPr>
              <a:defRPr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Titelmasterformat durch Klicken bearbeiten</a:t>
            </a:r>
          </a:p>
        </p:txBody>
      </p:sp>
    </p:spTree>
    <p:extLst>
      <p:ext uri="{BB962C8B-B14F-4D97-AF65-F5344CB8AC3E}">
        <p14:creationId xmlns:p14="http://schemas.microsoft.com/office/powerpoint/2010/main" val="160714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4_Titel">
    <p:spTree>
      <p:nvGrpSpPr>
        <p:cNvPr id="1" name=""/>
        <p:cNvGrpSpPr/>
        <p:nvPr/>
      </p:nvGrpSpPr>
      <p:grpSpPr>
        <a:xfrm>
          <a:off x="0" y="0"/>
          <a:ext cx="0" cy="0"/>
          <a:chOff x="0" y="0"/>
          <a:chExt cx="0" cy="0"/>
        </a:xfrm>
      </p:grpSpPr>
      <p:sp>
        <p:nvSpPr>
          <p:cNvPr id="14" name="Rechteck 13"/>
          <p:cNvSpPr/>
          <p:nvPr/>
        </p:nvSpPr>
        <p:spPr bwMode="gray">
          <a:xfrm>
            <a:off x="0" y="0"/>
            <a:ext cx="1220311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DE" sz="1200" dirty="0" err="1">
              <a:solidFill>
                <a:schemeClr val="bg1"/>
              </a:solidFill>
              <a:latin typeface="HelveticaNeue LT 55 Roman" panose="020B0604020202020204" pitchFamily="34" charset="0"/>
            </a:endParaRPr>
          </a:p>
        </p:txBody>
      </p:sp>
      <p:pic>
        <p:nvPicPr>
          <p:cNvPr id="10" name="Grafik 9">
            <a:extLst>
              <a:ext uri="{FF2B5EF4-FFF2-40B4-BE49-F238E27FC236}">
                <a16:creationId xmlns:a16="http://schemas.microsoft.com/office/drawing/2014/main" id="{7616AFAF-B0EB-554C-B19E-945C6F67CDD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gray">
          <a:xfrm rot="12233089">
            <a:off x="2881959" y="-1418185"/>
            <a:ext cx="10746856" cy="7872953"/>
          </a:xfrm>
          <a:prstGeom prst="rect">
            <a:avLst/>
          </a:prstGeom>
        </p:spPr>
      </p:pic>
      <p:sp>
        <p:nvSpPr>
          <p:cNvPr id="2" name="Titel 1"/>
          <p:cNvSpPr>
            <a:spLocks noGrp="1"/>
          </p:cNvSpPr>
          <p:nvPr>
            <p:ph type="ctrTitle"/>
          </p:nvPr>
        </p:nvSpPr>
        <p:spPr bwMode="gray">
          <a:xfrm>
            <a:off x="693738" y="3439768"/>
            <a:ext cx="10798968" cy="1431923"/>
          </a:xfrm>
        </p:spPr>
        <p:txBody>
          <a:bodyPr/>
          <a:lstStyle>
            <a:lvl1pPr algn="ctr">
              <a:defRPr sz="4800" b="1"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bwMode="gray">
          <a:xfrm>
            <a:off x="693738" y="1855688"/>
            <a:ext cx="10801350" cy="1341782"/>
          </a:xfrm>
          <a:prstGeom prst="rect">
            <a:avLst/>
          </a:prstGeom>
        </p:spPr>
        <p:txBody>
          <a:bodyPr anchor="b"/>
          <a:lstStyle>
            <a:lvl1pPr marL="0" indent="0" algn="ctr">
              <a:spcAft>
                <a:spcPts val="0"/>
              </a:spcAft>
              <a:buNone/>
              <a:defRPr sz="2800" b="0"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a:t>Formatvorlage des Untertitelmasters durch Klicken bearbeiten</a:t>
            </a:r>
            <a:endParaRPr lang="de-DE" dirty="0"/>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p:nvCxnSpPr>
        <p:spPr bwMode="gray">
          <a:xfrm rot="16200000">
            <a:off x="-40483" y="62692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pic>
        <p:nvPicPr>
          <p:cNvPr id="42" name="Grafik 41">
            <a:extLst>
              <a:ext uri="{FF2B5EF4-FFF2-40B4-BE49-F238E27FC236}">
                <a16:creationId xmlns:a16="http://schemas.microsoft.com/office/drawing/2014/main" id="{5E75A0A1-33B2-DB49-B757-35B86E1F9E5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9995913" y="342554"/>
            <a:ext cx="1496794" cy="241983"/>
          </a:xfrm>
          <a:prstGeom prst="rect">
            <a:avLst/>
          </a:prstGeom>
        </p:spPr>
      </p:pic>
      <p:cxnSp>
        <p:nvCxnSpPr>
          <p:cNvPr id="15" name="Gerade Verbindung 14">
            <a:extLst>
              <a:ext uri="{FF2B5EF4-FFF2-40B4-BE49-F238E27FC236}">
                <a16:creationId xmlns:a16="http://schemas.microsoft.com/office/drawing/2014/main" id="{5719CF6C-4682-F948-B696-543BB08E0452}"/>
              </a:ext>
            </a:extLst>
          </p:cNvPr>
          <p:cNvCxnSpPr/>
          <p:nvPr/>
        </p:nvCxnSpPr>
        <p:spPr bwMode="gray">
          <a:xfrm>
            <a:off x="0" y="6601171"/>
            <a:ext cx="12190413" cy="0"/>
          </a:xfrm>
          <a:prstGeom prst="line">
            <a:avLst/>
          </a:prstGeom>
          <a:ln w="19050">
            <a:solidFill>
              <a:srgbClr val="B61D3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5808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eferenten_3">
    <p:spTree>
      <p:nvGrpSpPr>
        <p:cNvPr id="1" name=""/>
        <p:cNvGrpSpPr/>
        <p:nvPr/>
      </p:nvGrpSpPr>
      <p:grpSpPr>
        <a:xfrm>
          <a:off x="0" y="0"/>
          <a:ext cx="0" cy="0"/>
          <a:chOff x="0" y="0"/>
          <a:chExt cx="0" cy="0"/>
        </a:xfrm>
      </p:grpSpPr>
      <p:pic>
        <p:nvPicPr>
          <p:cNvPr id="19" name="Grafik 1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199938" cy="6864079"/>
          </a:xfrm>
          <a:prstGeom prst="rect">
            <a:avLst/>
          </a:prstGeom>
        </p:spPr>
      </p:pic>
      <p:sp>
        <p:nvSpPr>
          <p:cNvPr id="20" name="Titel 1"/>
          <p:cNvSpPr>
            <a:spLocks noGrp="1"/>
          </p:cNvSpPr>
          <p:nvPr>
            <p:ph type="title" hasCustomPrompt="1"/>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Es begrüßen Sie heute</a:t>
            </a:r>
          </a:p>
        </p:txBody>
      </p:sp>
      <p:sp>
        <p:nvSpPr>
          <p:cNvPr id="1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
        <p:nvSpPr>
          <p:cNvPr id="3" name="Bildplatzhalter 2"/>
          <p:cNvSpPr>
            <a:spLocks noGrp="1"/>
          </p:cNvSpPr>
          <p:nvPr>
            <p:ph type="pic" sz="quarter" idx="41" hasCustomPrompt="1"/>
          </p:nvPr>
        </p:nvSpPr>
        <p:spPr>
          <a:xfrm>
            <a:off x="1050673" y="1781905"/>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4" name="Textplatzhalter 3"/>
          <p:cNvSpPr>
            <a:spLocks noGrp="1"/>
          </p:cNvSpPr>
          <p:nvPr>
            <p:ph type="body" sz="quarter" idx="42" hasCustomPrompt="1"/>
          </p:nvPr>
        </p:nvSpPr>
        <p:spPr>
          <a:xfrm>
            <a:off x="700679" y="4146316"/>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17" name="Bildplatzhalter 2"/>
          <p:cNvSpPr>
            <a:spLocks noGrp="1"/>
          </p:cNvSpPr>
          <p:nvPr>
            <p:ph type="pic" sz="quarter" idx="43" hasCustomPrompt="1"/>
          </p:nvPr>
        </p:nvSpPr>
        <p:spPr>
          <a:xfrm>
            <a:off x="3671933" y="2773419"/>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18" name="Textplatzhalter 3"/>
          <p:cNvSpPr>
            <a:spLocks noGrp="1"/>
          </p:cNvSpPr>
          <p:nvPr>
            <p:ph type="body" sz="quarter" idx="44" hasCustomPrompt="1"/>
          </p:nvPr>
        </p:nvSpPr>
        <p:spPr>
          <a:xfrm>
            <a:off x="3321939" y="5137830"/>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4" name="Bildplatzhalter 2"/>
          <p:cNvSpPr>
            <a:spLocks noGrp="1"/>
          </p:cNvSpPr>
          <p:nvPr>
            <p:ph type="pic" sz="quarter" idx="45" hasCustomPrompt="1"/>
          </p:nvPr>
        </p:nvSpPr>
        <p:spPr>
          <a:xfrm>
            <a:off x="6567693" y="2312214"/>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5" name="Textplatzhalter 3"/>
          <p:cNvSpPr>
            <a:spLocks noGrp="1"/>
          </p:cNvSpPr>
          <p:nvPr>
            <p:ph type="body" sz="quarter" idx="46" hasCustomPrompt="1"/>
          </p:nvPr>
        </p:nvSpPr>
        <p:spPr>
          <a:xfrm>
            <a:off x="6217699" y="4676625"/>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6" name="Bildplatzhalter 2"/>
          <p:cNvSpPr>
            <a:spLocks noGrp="1"/>
          </p:cNvSpPr>
          <p:nvPr>
            <p:ph type="pic" sz="quarter" idx="47" hasCustomPrompt="1"/>
          </p:nvPr>
        </p:nvSpPr>
        <p:spPr>
          <a:xfrm>
            <a:off x="9166979" y="3227904"/>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7" name="Textplatzhalter 3"/>
          <p:cNvSpPr>
            <a:spLocks noGrp="1"/>
          </p:cNvSpPr>
          <p:nvPr>
            <p:ph type="body" sz="quarter" idx="48" hasCustomPrompt="1"/>
          </p:nvPr>
        </p:nvSpPr>
        <p:spPr>
          <a:xfrm>
            <a:off x="8816985" y="5592315"/>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pic>
        <p:nvPicPr>
          <p:cNvPr id="14" name="Grafik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1171489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ferenten_2">
    <p:spTree>
      <p:nvGrpSpPr>
        <p:cNvPr id="1" name=""/>
        <p:cNvGrpSpPr/>
        <p:nvPr/>
      </p:nvGrpSpPr>
      <p:grpSpPr>
        <a:xfrm>
          <a:off x="0" y="0"/>
          <a:ext cx="0" cy="0"/>
          <a:chOff x="0" y="0"/>
          <a:chExt cx="0" cy="0"/>
        </a:xfrm>
      </p:grpSpPr>
      <p:pic>
        <p:nvPicPr>
          <p:cNvPr id="19" name="Grafik 1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199938" cy="6864079"/>
          </a:xfrm>
          <a:prstGeom prst="rect">
            <a:avLst/>
          </a:prstGeom>
        </p:spPr>
      </p:pic>
      <p:sp>
        <p:nvSpPr>
          <p:cNvPr id="20" name="Titel 1"/>
          <p:cNvSpPr>
            <a:spLocks noGrp="1"/>
          </p:cNvSpPr>
          <p:nvPr>
            <p:ph type="title" hasCustomPrompt="1"/>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Es begrüßen Sie heute</a:t>
            </a:r>
          </a:p>
        </p:txBody>
      </p:sp>
      <p:sp>
        <p:nvSpPr>
          <p:cNvPr id="1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
        <p:nvSpPr>
          <p:cNvPr id="3" name="Bildplatzhalter 2"/>
          <p:cNvSpPr>
            <a:spLocks noGrp="1"/>
          </p:cNvSpPr>
          <p:nvPr>
            <p:ph type="pic" sz="quarter" idx="41" hasCustomPrompt="1"/>
          </p:nvPr>
        </p:nvSpPr>
        <p:spPr>
          <a:xfrm>
            <a:off x="1526772" y="2896751"/>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4" name="Textplatzhalter 3"/>
          <p:cNvSpPr>
            <a:spLocks noGrp="1"/>
          </p:cNvSpPr>
          <p:nvPr>
            <p:ph type="body" sz="quarter" idx="42" hasCustomPrompt="1"/>
          </p:nvPr>
        </p:nvSpPr>
        <p:spPr>
          <a:xfrm>
            <a:off x="1120278" y="5248879"/>
            <a:ext cx="2981579"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17" name="Bildplatzhalter 2"/>
          <p:cNvSpPr>
            <a:spLocks noGrp="1"/>
          </p:cNvSpPr>
          <p:nvPr>
            <p:ph type="pic" sz="quarter" idx="43" hasCustomPrompt="1"/>
          </p:nvPr>
        </p:nvSpPr>
        <p:spPr>
          <a:xfrm>
            <a:off x="5165875" y="2346247"/>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18" name="Textplatzhalter 3"/>
          <p:cNvSpPr>
            <a:spLocks noGrp="1"/>
          </p:cNvSpPr>
          <p:nvPr>
            <p:ph type="body" sz="quarter" idx="44" hasCustomPrompt="1"/>
          </p:nvPr>
        </p:nvSpPr>
        <p:spPr>
          <a:xfrm>
            <a:off x="4759381" y="4698375"/>
            <a:ext cx="2981579"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4" name="Bildplatzhalter 2"/>
          <p:cNvSpPr>
            <a:spLocks noGrp="1"/>
          </p:cNvSpPr>
          <p:nvPr>
            <p:ph type="pic" sz="quarter" idx="45" hasCustomPrompt="1"/>
          </p:nvPr>
        </p:nvSpPr>
        <p:spPr>
          <a:xfrm>
            <a:off x="8786325" y="2896751"/>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5" name="Textplatzhalter 3"/>
          <p:cNvSpPr>
            <a:spLocks noGrp="1"/>
          </p:cNvSpPr>
          <p:nvPr>
            <p:ph type="body" sz="quarter" idx="46" hasCustomPrompt="1"/>
          </p:nvPr>
        </p:nvSpPr>
        <p:spPr>
          <a:xfrm>
            <a:off x="8379831" y="5248879"/>
            <a:ext cx="2981579"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pic>
        <p:nvPicPr>
          <p:cNvPr id="12" name="Grafik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108656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ferenten_1">
    <p:spTree>
      <p:nvGrpSpPr>
        <p:cNvPr id="1" name=""/>
        <p:cNvGrpSpPr/>
        <p:nvPr/>
      </p:nvGrpSpPr>
      <p:grpSpPr>
        <a:xfrm>
          <a:off x="0" y="0"/>
          <a:ext cx="0" cy="0"/>
          <a:chOff x="0" y="0"/>
          <a:chExt cx="0" cy="0"/>
        </a:xfrm>
      </p:grpSpPr>
      <p:pic>
        <p:nvPicPr>
          <p:cNvPr id="12" name="Grafik 1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199938" cy="6864079"/>
          </a:xfrm>
          <a:prstGeom prst="rect">
            <a:avLst/>
          </a:prstGeom>
        </p:spPr>
      </p:pic>
      <p:sp>
        <p:nvSpPr>
          <p:cNvPr id="20" name="Titel 1"/>
          <p:cNvSpPr>
            <a:spLocks noGrp="1"/>
          </p:cNvSpPr>
          <p:nvPr>
            <p:ph type="title" hasCustomPrompt="1"/>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Es begrüßen Sie heute</a:t>
            </a:r>
          </a:p>
        </p:txBody>
      </p:sp>
      <p:sp>
        <p:nvSpPr>
          <p:cNvPr id="1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
        <p:nvSpPr>
          <p:cNvPr id="17" name="Bildplatzhalter 2"/>
          <p:cNvSpPr>
            <a:spLocks noGrp="1"/>
          </p:cNvSpPr>
          <p:nvPr>
            <p:ph type="pic" sz="quarter" idx="43" hasCustomPrompt="1"/>
          </p:nvPr>
        </p:nvSpPr>
        <p:spPr>
          <a:xfrm>
            <a:off x="2993113" y="2335457"/>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18" name="Textplatzhalter 3"/>
          <p:cNvSpPr>
            <a:spLocks noGrp="1"/>
          </p:cNvSpPr>
          <p:nvPr>
            <p:ph type="body" sz="quarter" idx="44" hasCustomPrompt="1"/>
          </p:nvPr>
        </p:nvSpPr>
        <p:spPr>
          <a:xfrm>
            <a:off x="2552700" y="4659721"/>
            <a:ext cx="3217692"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4" name="Bildplatzhalter 2"/>
          <p:cNvSpPr>
            <a:spLocks noGrp="1"/>
          </p:cNvSpPr>
          <p:nvPr>
            <p:ph type="pic" sz="quarter" idx="45" hasCustomPrompt="1"/>
          </p:nvPr>
        </p:nvSpPr>
        <p:spPr>
          <a:xfrm>
            <a:off x="6904712" y="2351600"/>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5" name="Textplatzhalter 3"/>
          <p:cNvSpPr>
            <a:spLocks noGrp="1"/>
          </p:cNvSpPr>
          <p:nvPr>
            <p:ph type="body" sz="quarter" idx="46" hasCustomPrompt="1"/>
          </p:nvPr>
        </p:nvSpPr>
        <p:spPr>
          <a:xfrm>
            <a:off x="6464299" y="4659721"/>
            <a:ext cx="3217692"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pic>
        <p:nvPicPr>
          <p:cNvPr id="11" name="Grafik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88614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86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
        <p:nvSpPr>
          <p:cNvPr id="5"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6"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8" name="Bildplatzhalter 7"/>
          <p:cNvSpPr>
            <a:spLocks noGrp="1"/>
          </p:cNvSpPr>
          <p:nvPr>
            <p:ph type="pic" sz="quarter" idx="17"/>
          </p:nvPr>
        </p:nvSpPr>
        <p:spPr>
          <a:xfrm>
            <a:off x="940526" y="2728632"/>
            <a:ext cx="1733005" cy="2516777"/>
          </a:xfrm>
        </p:spPr>
        <p:txBody>
          <a:bodyPr/>
          <a:lstStyle/>
          <a:p>
            <a:r>
              <a:rPr lang="de-DE"/>
              <a:t>Bild durch Klicken auf Symbol hinzufügen</a:t>
            </a:r>
          </a:p>
        </p:txBody>
      </p:sp>
    </p:spTree>
    <p:extLst>
      <p:ext uri="{BB962C8B-B14F-4D97-AF65-F5344CB8AC3E}">
        <p14:creationId xmlns:p14="http://schemas.microsoft.com/office/powerpoint/2010/main" val="480794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8"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9" name="Inhaltsplatzhalter 4"/>
          <p:cNvSpPr>
            <a:spLocks noGrp="1"/>
          </p:cNvSpPr>
          <p:nvPr>
            <p:ph sz="quarter" idx="15" hasCustomPrompt="1"/>
          </p:nvPr>
        </p:nvSpPr>
        <p:spPr>
          <a:xfrm>
            <a:off x="700679" y="1919416"/>
            <a:ext cx="10822650" cy="4458674"/>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3"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3"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3783262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ere Folie für Grafiken">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
        <p:nvSpPr>
          <p:cNvPr id="4"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5"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Tree>
    <p:extLst>
      <p:ext uri="{BB962C8B-B14F-4D97-AF65-F5344CB8AC3E}">
        <p14:creationId xmlns:p14="http://schemas.microsoft.com/office/powerpoint/2010/main" val="3354476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ollfächiges helles Bild">
    <p:spTree>
      <p:nvGrpSpPr>
        <p:cNvPr id="1" name=""/>
        <p:cNvGrpSpPr/>
        <p:nvPr/>
      </p:nvGrpSpPr>
      <p:grpSpPr>
        <a:xfrm>
          <a:off x="0" y="0"/>
          <a:ext cx="0" cy="0"/>
          <a:chOff x="0" y="0"/>
          <a:chExt cx="0" cy="0"/>
        </a:xfrm>
      </p:grpSpPr>
      <p:sp>
        <p:nvSpPr>
          <p:cNvPr id="5" name="Bildplatzhalter 4"/>
          <p:cNvSpPr>
            <a:spLocks noGrp="1"/>
          </p:cNvSpPr>
          <p:nvPr>
            <p:ph type="pic" sz="quarter" idx="11"/>
          </p:nvPr>
        </p:nvSpPr>
        <p:spPr>
          <a:xfrm>
            <a:off x="0" y="0"/>
            <a:ext cx="12190413" cy="6858000"/>
          </a:xfrm>
        </p:spPr>
        <p:txBody>
          <a:bodyPr/>
          <a:lstStyle/>
          <a:p>
            <a:r>
              <a:rPr lang="de-DE"/>
              <a:t>Bild durch Klicken auf Symbol hinzufügen</a:t>
            </a:r>
            <a:endParaRPr lang="de-DE" dirty="0"/>
          </a:p>
        </p:txBody>
      </p:sp>
      <p:sp>
        <p:nvSpPr>
          <p:cNvPr id="2" name="Titel 1"/>
          <p:cNvSpPr>
            <a:spLocks noGrp="1"/>
          </p:cNvSpPr>
          <p:nvPr>
            <p:ph type="title"/>
          </p:nvPr>
        </p:nvSpPr>
        <p:spPr>
          <a:xfrm>
            <a:off x="1027198" y="3791808"/>
            <a:ext cx="5553064" cy="1865327"/>
          </a:xfrm>
          <a:prstGeom prst="rect">
            <a:avLst/>
          </a:prstGeom>
          <a:solidFill>
            <a:schemeClr val="accent1"/>
          </a:solidFill>
        </p:spPr>
        <p:txBody>
          <a:bodyPr lIns="180000" tIns="180000" rIns="180000" bIns="180000" anchor="ctr"/>
          <a:lstStyle>
            <a:lvl1pPr>
              <a:defRPr sz="3600">
                <a:solidFill>
                  <a:schemeClr val="bg1"/>
                </a:solidFill>
              </a:defRPr>
            </a:lvl1pPr>
          </a:lstStyle>
          <a:p>
            <a:r>
              <a:rPr lang="de-DE"/>
              <a:t>Mastertitelformat bearbeiten</a:t>
            </a:r>
          </a:p>
        </p:txBody>
      </p:sp>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212918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30">
            <a:extLst>
              <a:ext uri="{28A0092B-C50C-407E-A947-70E740481C1C}">
                <a14:useLocalDpi xmlns:a14="http://schemas.microsoft.com/office/drawing/2010/main"/>
              </a:ext>
            </a:extLst>
          </a:blip>
          <a:stretch>
            <a:fillRect/>
          </a:stretch>
        </p:blipFill>
        <p:spPr>
          <a:xfrm>
            <a:off x="0" y="4620574"/>
            <a:ext cx="1889924" cy="2237426"/>
          </a:xfrm>
          <a:prstGeom prst="rect">
            <a:avLst/>
          </a:prstGeom>
        </p:spPr>
      </p:pic>
      <p:sp>
        <p:nvSpPr>
          <p:cNvPr id="6"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t>‹Nr.›</a:t>
            </a:fld>
            <a:endParaRPr lang="de-DE" dirty="0"/>
          </a:p>
        </p:txBody>
      </p:sp>
      <p:sp>
        <p:nvSpPr>
          <p:cNvPr id="7" name="Textfeld 6"/>
          <p:cNvSpPr txBox="1"/>
          <p:nvPr userDrawn="1"/>
        </p:nvSpPr>
        <p:spPr bwMode="gray">
          <a:xfrm>
            <a:off x="389299" y="1822532"/>
            <a:ext cx="65" cy="184666"/>
          </a:xfrm>
          <a:prstGeom prst="rect">
            <a:avLst/>
          </a:prstGeom>
          <a:noFill/>
        </p:spPr>
        <p:txBody>
          <a:bodyPr wrap="none" lIns="0" tIns="0" rIns="0" bIns="0" rtlCol="0">
            <a:spAutoFit/>
          </a:bodyPr>
          <a:lstStyle/>
          <a:p>
            <a:endParaRPr lang="de-DE" sz="1200" dirty="0"/>
          </a:p>
        </p:txBody>
      </p:sp>
      <p:sp>
        <p:nvSpPr>
          <p:cNvPr id="12" name="Textplatzhalter 11"/>
          <p:cNvSpPr>
            <a:spLocks noGrp="1"/>
          </p:cNvSpPr>
          <p:nvPr>
            <p:ph type="body" idx="1"/>
          </p:nvPr>
        </p:nvSpPr>
        <p:spPr>
          <a:xfrm>
            <a:off x="702000" y="1821600"/>
            <a:ext cx="10821600" cy="4546800"/>
          </a:xfrm>
          <a:prstGeom prst="rect">
            <a:avLst/>
          </a:prstGeom>
        </p:spPr>
        <p:txBody>
          <a:bodyPr vert="horz" lIns="91440" tIns="45720" rIns="91440" bIns="45720" rtlCol="0">
            <a:normAutofit/>
          </a:bodyPr>
          <a:lstStyle/>
          <a:p>
            <a:pPr lvl="0"/>
            <a:r>
              <a:rPr lang="de-DE" dirty="0"/>
              <a:t>Modifier les styles du maître de texte</a:t>
            </a:r>
          </a:p>
        </p:txBody>
      </p:sp>
      <p:pic>
        <p:nvPicPr>
          <p:cNvPr id="13" name="Grafik 12"/>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9112275" y="353638"/>
            <a:ext cx="2379638" cy="237600"/>
          </a:xfrm>
          <a:prstGeom prst="rect">
            <a:avLst/>
          </a:prstGeom>
        </p:spPr>
      </p:pic>
    </p:spTree>
    <p:extLst>
      <p:ext uri="{BB962C8B-B14F-4D97-AF65-F5344CB8AC3E}">
        <p14:creationId xmlns:p14="http://schemas.microsoft.com/office/powerpoint/2010/main" val="2285385421"/>
      </p:ext>
    </p:extLst>
  </p:cSld>
  <p:clrMap bg1="lt1" tx1="dk1" bg2="lt2" tx2="dk2" accent1="accent1" accent2="accent2" accent3="accent3" accent4="accent4" accent5="accent5" accent6="accent6" hlink="hlink" folHlink="folHlink"/>
  <p:sldLayoutIdLst>
    <p:sldLayoutId id="2147483734" r:id="rId1"/>
    <p:sldLayoutId id="2147483739" r:id="rId2"/>
    <p:sldLayoutId id="2147483755" r:id="rId3"/>
    <p:sldLayoutId id="2147483764" r:id="rId4"/>
    <p:sldLayoutId id="2147483763" r:id="rId5"/>
    <p:sldLayoutId id="2147483767" r:id="rId6"/>
    <p:sldLayoutId id="2147483740" r:id="rId7"/>
    <p:sldLayoutId id="2147483760" r:id="rId8"/>
    <p:sldLayoutId id="2147483759" r:id="rId9"/>
    <p:sldLayoutId id="2147483761" r:id="rId10"/>
    <p:sldLayoutId id="2147483736" r:id="rId11"/>
    <p:sldLayoutId id="2147483737" r:id="rId12"/>
    <p:sldLayoutId id="2147483758" r:id="rId13"/>
    <p:sldLayoutId id="2147483738" r:id="rId14"/>
    <p:sldLayoutId id="2147483756" r:id="rId15"/>
    <p:sldLayoutId id="2147483757" r:id="rId16"/>
    <p:sldLayoutId id="2147483745" r:id="rId17"/>
    <p:sldLayoutId id="2147483752" r:id="rId18"/>
    <p:sldLayoutId id="2147483746" r:id="rId19"/>
    <p:sldLayoutId id="2147483762" r:id="rId20"/>
    <p:sldLayoutId id="2147483747" r:id="rId21"/>
    <p:sldLayoutId id="2147483748" r:id="rId22"/>
    <p:sldLayoutId id="2147483751" r:id="rId23"/>
    <p:sldLayoutId id="2147483750" r:id="rId24"/>
    <p:sldLayoutId id="2147483765" r:id="rId25"/>
    <p:sldLayoutId id="2147483766" r:id="rId26"/>
    <p:sldLayoutId id="2147483769" r:id="rId27"/>
    <p:sldLayoutId id="2147483770" r:id="rId28"/>
  </p:sldLayoutIdLst>
  <mc:AlternateContent xmlns:mc="http://schemas.openxmlformats.org/markup-compatibility/2006" xmlns:p14="http://schemas.microsoft.com/office/powerpoint/2010/main">
    <mc:Choice Requires="p14">
      <p:transition spd="med" p14:dur="700">
        <p:fade/>
      </p:transition>
    </mc:Choice>
    <mc:Fallback xmlns="" xmlns:a14="http://schemas.microsoft.com/office/drawing/2010/main" xmlns:p15="http://schemas.microsoft.com/office/powerpoint/2012/main">
      <p:transition spd="med">
        <p:fade/>
      </p:transition>
    </mc:Fallback>
  </mc:AlternateContent>
  <p:hf hdr="0" ftr="0" dt="0"/>
  <p:txStyles>
    <p:titleStyle>
      <a:lvl1pPr algn="l" defTabSz="914400" rtl="0" eaLnBrk="1" latinLnBrk="0" hangingPunct="1">
        <a:lnSpc>
          <a:spcPct val="100000"/>
        </a:lnSpc>
        <a:spcBef>
          <a:spcPct val="0"/>
        </a:spcBef>
        <a:buNone/>
        <a:defRPr sz="3200" b="1"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p:titleStyle>
    <p:bodyStyle>
      <a:lvl1pPr marL="0" indent="0" algn="l" defTabSz="914400" rtl="0" eaLnBrk="1" latinLnBrk="0" hangingPunct="1">
        <a:spcBef>
          <a:spcPts val="0"/>
        </a:spcBef>
        <a:spcAft>
          <a:spcPts val="600"/>
        </a:spcAft>
        <a:buFontTx/>
        <a:buNone/>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l" defTabSz="914400" rtl="0" eaLnBrk="1" latinLnBrk="0" hangingPunct="1">
        <a:spcBef>
          <a:spcPts val="0"/>
        </a:spcBef>
        <a:spcAft>
          <a:spcPts val="600"/>
        </a:spcAft>
        <a:buFontTx/>
        <a:buNone/>
        <a:defRPr sz="14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2pPr>
      <a:lvl3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3pPr>
      <a:lvl4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4pPr>
      <a:lvl5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5pPr>
      <a:lvl6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5" pos="3929" userDrawn="1">
          <p15:clr>
            <a:srgbClr val="F26B43"/>
          </p15:clr>
        </p15:guide>
        <p15:guide id="6" pos="7241" userDrawn="1">
          <p15:clr>
            <a:srgbClr val="F26B43"/>
          </p15:clr>
        </p15:guide>
        <p15:guide id="8" orient="horz" pos="3975" userDrawn="1">
          <p15:clr>
            <a:srgbClr val="F26B43"/>
          </p15:clr>
        </p15:guide>
        <p15:guide id="9" orient="horz" pos="1146" userDrawn="1">
          <p15:clr>
            <a:srgbClr val="F26B43"/>
          </p15:clr>
        </p15:guide>
        <p15:guide id="10" orient="horz" pos="998" userDrawn="1">
          <p15:clr>
            <a:srgbClr val="F26B43"/>
          </p15:clr>
        </p15:guide>
        <p15:guide id="11" pos="437" userDrawn="1">
          <p15:clr>
            <a:srgbClr val="F26B43"/>
          </p15:clr>
        </p15:guide>
        <p15:guide id="12" pos="374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p:cNvSpPr>
            <a:spLocks noGrp="1"/>
          </p:cNvSpPr>
          <p:nvPr>
            <p:ph type="ctrTitle"/>
          </p:nvPr>
        </p:nvSpPr>
        <p:spPr/>
        <p:txBody>
          <a:bodyPr/>
          <a:lstStyle/>
          <a:p>
            <a:r>
              <a:rPr lang="de-DE" dirty="0" err="1"/>
              <a:t>Présentation de la version </a:t>
            </a:r>
            <a:r>
              <a:rPr lang="de-DE" dirty="0"/>
              <a:t>2025.0</a:t>
            </a:r>
          </a:p>
        </p:txBody>
      </p:sp>
      <p:sp>
        <p:nvSpPr>
          <p:cNvPr id="3" name="Untertitel 2">
            <a:extLst>
              <a:ext uri="{FF2B5EF4-FFF2-40B4-BE49-F238E27FC236}">
                <a16:creationId xmlns:a16="http://schemas.microsoft.com/office/drawing/2014/main" id="{93D9622B-3B57-0E3E-0461-CB2387A1E889}"/>
              </a:ext>
            </a:extLst>
          </p:cNvPr>
          <p:cNvSpPr>
            <a:spLocks noGrp="1"/>
          </p:cNvSpPr>
          <p:nvPr>
            <p:ph type="subTitle" idx="1"/>
          </p:nvPr>
        </p:nvSpPr>
        <p:spPr/>
        <p:txBody>
          <a:bodyPr/>
          <a:lstStyle/>
          <a:p>
            <a:endParaRPr lang="de-CH"/>
          </a:p>
        </p:txBody>
      </p:sp>
    </p:spTree>
    <p:extLst>
      <p:ext uri="{BB962C8B-B14F-4D97-AF65-F5344CB8AC3E}">
        <p14:creationId xmlns:p14="http://schemas.microsoft.com/office/powerpoint/2010/main" val="727765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B48412-E972-2EA2-6D3F-C7220174C8E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6DBDB4A-87AA-EC8C-BAC1-DB44FAA092A0}"/>
              </a:ext>
            </a:extLst>
          </p:cNvPr>
          <p:cNvSpPr>
            <a:spLocks noGrp="1"/>
          </p:cNvSpPr>
          <p:nvPr>
            <p:ph type="title"/>
          </p:nvPr>
        </p:nvSpPr>
        <p:spPr>
          <a:xfrm>
            <a:off x="700679" y="673096"/>
            <a:ext cx="10822650" cy="504916"/>
          </a:xfrm>
        </p:spPr>
        <p:txBody>
          <a:bodyPr>
            <a:noAutofit/>
          </a:bodyPr>
          <a:lstStyle/>
          <a:p>
            <a:pPr>
              <a:lnSpc>
                <a:spcPct val="90000"/>
              </a:lnSpc>
            </a:pPr>
            <a:r>
              <a:rPr lang="de-CH" dirty="0"/>
              <a:t>Possibilité d'adaptation du calcul rétroactif pour </a:t>
            </a:r>
            <a:r>
              <a:rPr lang="de-CH" dirty="0" err="1"/>
              <a:t>xml</a:t>
            </a:r>
            <a:endParaRPr lang="de-CH" dirty="0"/>
          </a:p>
        </p:txBody>
      </p:sp>
      <p:sp>
        <p:nvSpPr>
          <p:cNvPr id="4" name="Textplatzhalter 3">
            <a:extLst>
              <a:ext uri="{FF2B5EF4-FFF2-40B4-BE49-F238E27FC236}">
                <a16:creationId xmlns:a16="http://schemas.microsoft.com/office/drawing/2014/main" id="{E93977EA-93F7-7D0C-B81E-9F7D54BA6242}"/>
              </a:ext>
            </a:extLst>
          </p:cNvPr>
          <p:cNvSpPr>
            <a:spLocks noGrp="1"/>
          </p:cNvSpPr>
          <p:nvPr>
            <p:ph type="body" sz="quarter" idx="16"/>
          </p:nvPr>
        </p:nvSpPr>
        <p:spPr>
          <a:xfrm>
            <a:off x="683418" y="1594897"/>
            <a:ext cx="10823575" cy="395288"/>
          </a:xfrm>
        </p:spPr>
        <p:txBody>
          <a:bodyPr>
            <a:noAutofit/>
          </a:bodyPr>
          <a:lstStyle/>
          <a:p>
            <a:pPr>
              <a:lnSpc>
                <a:spcPct val="90000"/>
              </a:lnSpc>
            </a:pPr>
            <a:r>
              <a:rPr lang="de-CH" dirty="0" err="1"/>
              <a:t>Issue</a:t>
            </a:r>
            <a:r>
              <a:rPr lang="de-CH" dirty="0"/>
              <a:t> 982058</a:t>
            </a:r>
          </a:p>
        </p:txBody>
      </p:sp>
      <p:sp>
        <p:nvSpPr>
          <p:cNvPr id="3" name="Inhaltsplatzhalter 2">
            <a:extLst>
              <a:ext uri="{FF2B5EF4-FFF2-40B4-BE49-F238E27FC236}">
                <a16:creationId xmlns:a16="http://schemas.microsoft.com/office/drawing/2014/main" id="{7051F5D7-1204-8BA9-B3C1-8A27849516A8}"/>
              </a:ext>
            </a:extLst>
          </p:cNvPr>
          <p:cNvSpPr>
            <a:spLocks noGrp="1"/>
          </p:cNvSpPr>
          <p:nvPr>
            <p:ph sz="quarter" idx="15"/>
          </p:nvPr>
        </p:nvSpPr>
        <p:spPr>
          <a:xfrm>
            <a:off x="700679" y="1922804"/>
            <a:ext cx="10822984" cy="4379272"/>
          </a:xfrm>
        </p:spPr>
        <p:txBody>
          <a:bodyPr>
            <a:normAutofit/>
          </a:bodyPr>
          <a:lstStyle/>
          <a:p>
            <a:r>
              <a:rPr lang="de-CH" sz="2400" dirty="0"/>
              <a:t>Un nouveau type de facture a été introduit, qui calcule la quantité au lieu du taux. Il existe désormais une option </a:t>
            </a:r>
            <a:r>
              <a:rPr lang="de-CH" sz="2400" dirty="0" err="1"/>
              <a:t>dans</a:t>
            </a:r>
            <a:r>
              <a:rPr lang="de-CH" sz="2400" dirty="0"/>
              <a:t> </a:t>
            </a:r>
            <a:r>
              <a:rPr lang="de-CH" sz="2400" dirty="0" err="1"/>
              <a:t>paramètres</a:t>
            </a:r>
            <a:r>
              <a:rPr lang="de-CH" sz="2400" dirty="0"/>
              <a:t> de </a:t>
            </a:r>
            <a:r>
              <a:rPr lang="de-CH" sz="2400" dirty="0" err="1"/>
              <a:t>compte</a:t>
            </a:r>
            <a:r>
              <a:rPr lang="de-CH" sz="2400" dirty="0"/>
              <a:t>, onglet En-tête de facture, qui permet d'adapter le calcul rétroactif.</a:t>
            </a:r>
          </a:p>
        </p:txBody>
      </p:sp>
      <p:sp>
        <p:nvSpPr>
          <p:cNvPr id="5" name="Foliennummernplatzhalter 4">
            <a:extLst>
              <a:ext uri="{FF2B5EF4-FFF2-40B4-BE49-F238E27FC236}">
                <a16:creationId xmlns:a16="http://schemas.microsoft.com/office/drawing/2014/main" id="{C71B819D-1BC7-956C-11DB-49460C99B68A}"/>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10</a:t>
            </a:fld>
            <a:endParaRPr lang="de-DE"/>
          </a:p>
        </p:txBody>
      </p:sp>
      <p:pic>
        <p:nvPicPr>
          <p:cNvPr id="8" name="Grafik 7">
            <a:extLst>
              <a:ext uri="{FF2B5EF4-FFF2-40B4-BE49-F238E27FC236}">
                <a16:creationId xmlns:a16="http://schemas.microsoft.com/office/drawing/2014/main" id="{6671698E-829E-5B99-A665-6414555126EC}"/>
              </a:ext>
            </a:extLst>
          </p:cNvPr>
          <p:cNvPicPr>
            <a:picLocks noChangeAspect="1"/>
          </p:cNvPicPr>
          <p:nvPr/>
        </p:nvPicPr>
        <p:blipFill>
          <a:blip r:embed="rId2"/>
          <a:stretch>
            <a:fillRect/>
          </a:stretch>
        </p:blipFill>
        <p:spPr>
          <a:xfrm>
            <a:off x="2875713" y="3252099"/>
            <a:ext cx="6472582" cy="2932805"/>
          </a:xfrm>
          <a:prstGeom prst="rect">
            <a:avLst/>
          </a:prstGeom>
        </p:spPr>
      </p:pic>
    </p:spTree>
    <p:extLst>
      <p:ext uri="{BB962C8B-B14F-4D97-AF65-F5344CB8AC3E}">
        <p14:creationId xmlns:p14="http://schemas.microsoft.com/office/powerpoint/2010/main" val="1654026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D2A60-E7EB-3C7D-F86B-79F3E7141A8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6763756-DA84-F35A-49DC-D6726528EBA4}"/>
              </a:ext>
            </a:extLst>
          </p:cNvPr>
          <p:cNvSpPr>
            <a:spLocks noGrp="1"/>
          </p:cNvSpPr>
          <p:nvPr>
            <p:ph type="title"/>
          </p:nvPr>
        </p:nvSpPr>
        <p:spPr>
          <a:xfrm>
            <a:off x="700679" y="673096"/>
            <a:ext cx="10822650" cy="504916"/>
          </a:xfrm>
        </p:spPr>
        <p:txBody>
          <a:bodyPr>
            <a:noAutofit/>
          </a:bodyPr>
          <a:lstStyle/>
          <a:p>
            <a:pPr>
              <a:lnSpc>
                <a:spcPct val="90000"/>
              </a:lnSpc>
            </a:pPr>
            <a:r>
              <a:rPr lang="de-CH" dirty="0"/>
              <a:t>Reprise date comptable prov. → </a:t>
            </a:r>
            <a:r>
              <a:rPr lang="de-CH" dirty="0" err="1"/>
              <a:t>def</a:t>
            </a:r>
            <a:r>
              <a:rPr lang="de-CH" dirty="0"/>
              <a:t>.</a:t>
            </a:r>
          </a:p>
        </p:txBody>
      </p:sp>
      <p:sp>
        <p:nvSpPr>
          <p:cNvPr id="4" name="Textplatzhalter 3">
            <a:extLst>
              <a:ext uri="{FF2B5EF4-FFF2-40B4-BE49-F238E27FC236}">
                <a16:creationId xmlns:a16="http://schemas.microsoft.com/office/drawing/2014/main" id="{10894ABC-4150-6D07-10E9-D879A7934D1C}"/>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 </a:t>
            </a:r>
            <a:r>
              <a:rPr lang="de-CH" dirty="0"/>
              <a:t>981156</a:t>
            </a:r>
          </a:p>
        </p:txBody>
      </p:sp>
      <p:sp>
        <p:nvSpPr>
          <p:cNvPr id="3" name="Inhaltsplatzhalter 2">
            <a:extLst>
              <a:ext uri="{FF2B5EF4-FFF2-40B4-BE49-F238E27FC236}">
                <a16:creationId xmlns:a16="http://schemas.microsoft.com/office/drawing/2014/main" id="{7352DCFF-CD60-8316-000B-8EE41E3E59FA}"/>
              </a:ext>
            </a:extLst>
          </p:cNvPr>
          <p:cNvSpPr>
            <a:spLocks noGrp="1"/>
          </p:cNvSpPr>
          <p:nvPr>
            <p:ph sz="quarter" idx="15"/>
          </p:nvPr>
        </p:nvSpPr>
        <p:spPr>
          <a:xfrm>
            <a:off x="700679" y="1922804"/>
            <a:ext cx="10822984" cy="4379272"/>
          </a:xfrm>
        </p:spPr>
        <p:txBody>
          <a:bodyPr>
            <a:normAutofit/>
          </a:bodyPr>
          <a:lstStyle/>
          <a:p>
            <a:r>
              <a:rPr lang="de-CH" sz="2400" dirty="0"/>
              <a:t>Lors de la comptabilisation définitive, la date comptable est reprise de la comptabilisation provisoire, même si elle y a été remplacée manuellement, afin d'éviter des erreurs lors de la comptabilisation.</a:t>
            </a:r>
          </a:p>
        </p:txBody>
      </p:sp>
      <p:sp>
        <p:nvSpPr>
          <p:cNvPr id="5" name="Foliennummernplatzhalter 4">
            <a:extLst>
              <a:ext uri="{FF2B5EF4-FFF2-40B4-BE49-F238E27FC236}">
                <a16:creationId xmlns:a16="http://schemas.microsoft.com/office/drawing/2014/main" id="{373A5A2A-8A3D-E77B-D180-2136EA148DE3}"/>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11</a:t>
            </a:fld>
            <a:endParaRPr lang="de-DE"/>
          </a:p>
        </p:txBody>
      </p:sp>
      <p:pic>
        <p:nvPicPr>
          <p:cNvPr id="8" name="Grafik 7">
            <a:extLst>
              <a:ext uri="{FF2B5EF4-FFF2-40B4-BE49-F238E27FC236}">
                <a16:creationId xmlns:a16="http://schemas.microsoft.com/office/drawing/2014/main" id="{0CA77567-133C-C7A3-955C-64645C614AEE}"/>
              </a:ext>
            </a:extLst>
          </p:cNvPr>
          <p:cNvPicPr>
            <a:picLocks noChangeAspect="1"/>
          </p:cNvPicPr>
          <p:nvPr/>
        </p:nvPicPr>
        <p:blipFill>
          <a:blip r:embed="rId2"/>
          <a:stretch>
            <a:fillRect/>
          </a:stretch>
        </p:blipFill>
        <p:spPr>
          <a:xfrm>
            <a:off x="1128454" y="3179062"/>
            <a:ext cx="4297371" cy="3123014"/>
          </a:xfrm>
          <a:prstGeom prst="rect">
            <a:avLst/>
          </a:prstGeom>
        </p:spPr>
      </p:pic>
      <p:pic>
        <p:nvPicPr>
          <p:cNvPr id="11" name="Grafik 10">
            <a:extLst>
              <a:ext uri="{FF2B5EF4-FFF2-40B4-BE49-F238E27FC236}">
                <a16:creationId xmlns:a16="http://schemas.microsoft.com/office/drawing/2014/main" id="{AB84C8E9-5B10-34AE-CF41-D5F2EF9F76A2}"/>
              </a:ext>
            </a:extLst>
          </p:cNvPr>
          <p:cNvPicPr>
            <a:picLocks noChangeAspect="1"/>
          </p:cNvPicPr>
          <p:nvPr/>
        </p:nvPicPr>
        <p:blipFill>
          <a:blip r:embed="rId3"/>
          <a:stretch>
            <a:fillRect/>
          </a:stretch>
        </p:blipFill>
        <p:spPr>
          <a:xfrm>
            <a:off x="6627968" y="3179062"/>
            <a:ext cx="4297371" cy="3123015"/>
          </a:xfrm>
          <a:prstGeom prst="rect">
            <a:avLst/>
          </a:prstGeom>
        </p:spPr>
      </p:pic>
    </p:spTree>
    <p:extLst>
      <p:ext uri="{BB962C8B-B14F-4D97-AF65-F5344CB8AC3E}">
        <p14:creationId xmlns:p14="http://schemas.microsoft.com/office/powerpoint/2010/main" val="1756813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269D39-8ECC-6EBF-BCD3-2CA4F57C99E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E2901B8-1D66-04FE-75CD-86F3695744FD}"/>
              </a:ext>
            </a:extLst>
          </p:cNvPr>
          <p:cNvSpPr>
            <a:spLocks noGrp="1"/>
          </p:cNvSpPr>
          <p:nvPr>
            <p:ph type="title"/>
          </p:nvPr>
        </p:nvSpPr>
        <p:spPr>
          <a:xfrm>
            <a:off x="700679" y="673096"/>
            <a:ext cx="10822650" cy="504916"/>
          </a:xfrm>
        </p:spPr>
        <p:txBody>
          <a:bodyPr>
            <a:noAutofit/>
          </a:bodyPr>
          <a:lstStyle/>
          <a:p>
            <a:pPr>
              <a:lnSpc>
                <a:spcPct val="90000"/>
              </a:lnSpc>
            </a:pPr>
            <a:r>
              <a:rPr lang="de-CH"/>
              <a:t>Adaptation du nom de fichier des factures</a:t>
            </a:r>
            <a:endParaRPr lang="de-CH" dirty="0"/>
          </a:p>
        </p:txBody>
      </p:sp>
      <p:sp>
        <p:nvSpPr>
          <p:cNvPr id="4" name="Textplatzhalter 3">
            <a:extLst>
              <a:ext uri="{FF2B5EF4-FFF2-40B4-BE49-F238E27FC236}">
                <a16:creationId xmlns:a16="http://schemas.microsoft.com/office/drawing/2014/main" id="{E94073FF-FC2D-2075-31E9-4E2F0E5F399B}"/>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a:t>Issue 982036</a:t>
            </a:r>
            <a:endParaRPr lang="de-CH" dirty="0"/>
          </a:p>
        </p:txBody>
      </p:sp>
      <p:sp>
        <p:nvSpPr>
          <p:cNvPr id="3" name="Inhaltsplatzhalter 2">
            <a:extLst>
              <a:ext uri="{FF2B5EF4-FFF2-40B4-BE49-F238E27FC236}">
                <a16:creationId xmlns:a16="http://schemas.microsoft.com/office/drawing/2014/main" id="{846CC78E-AF2C-4540-B041-4AF12B10CD0C}"/>
              </a:ext>
            </a:extLst>
          </p:cNvPr>
          <p:cNvSpPr>
            <a:spLocks noGrp="1"/>
          </p:cNvSpPr>
          <p:nvPr>
            <p:ph sz="quarter" idx="15"/>
          </p:nvPr>
        </p:nvSpPr>
        <p:spPr>
          <a:xfrm>
            <a:off x="700679" y="1922804"/>
            <a:ext cx="10822984" cy="4379272"/>
          </a:xfrm>
        </p:spPr>
        <p:txBody>
          <a:bodyPr>
            <a:normAutofit/>
          </a:bodyPr>
          <a:lstStyle/>
          <a:p>
            <a:r>
              <a:rPr lang="de-CH" sz="2400"/>
              <a:t>Le type de facture est désormais clairement identifié par une abréviation dans le nom de fichier de la facture. Tous les fichiers pertinents (XML et PDF) sont mémorisés avec un schéma de nommage uniforme et sécurisé.</a:t>
            </a:r>
          </a:p>
          <a:p>
            <a:endParaRPr lang="de-CH" sz="2400" dirty="0"/>
          </a:p>
        </p:txBody>
      </p:sp>
      <p:sp>
        <p:nvSpPr>
          <p:cNvPr id="5" name="Foliennummernplatzhalter 4">
            <a:extLst>
              <a:ext uri="{FF2B5EF4-FFF2-40B4-BE49-F238E27FC236}">
                <a16:creationId xmlns:a16="http://schemas.microsoft.com/office/drawing/2014/main" id="{4921B7FD-FE2D-DCF6-957B-B6B92629843D}"/>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12</a:t>
            </a:fld>
            <a:endParaRPr lang="de-DE"/>
          </a:p>
        </p:txBody>
      </p:sp>
      <p:pic>
        <p:nvPicPr>
          <p:cNvPr id="7" name="Grafik 6">
            <a:extLst>
              <a:ext uri="{FF2B5EF4-FFF2-40B4-BE49-F238E27FC236}">
                <a16:creationId xmlns:a16="http://schemas.microsoft.com/office/drawing/2014/main" id="{1AD7E878-85E4-4327-A2E6-24123E1C0965}"/>
              </a:ext>
            </a:extLst>
          </p:cNvPr>
          <p:cNvPicPr>
            <a:picLocks noChangeAspect="1"/>
          </p:cNvPicPr>
          <p:nvPr/>
        </p:nvPicPr>
        <p:blipFill>
          <a:blip r:embed="rId2"/>
          <a:stretch>
            <a:fillRect/>
          </a:stretch>
        </p:blipFill>
        <p:spPr>
          <a:xfrm>
            <a:off x="972991" y="3955089"/>
            <a:ext cx="10244429" cy="1716748"/>
          </a:xfrm>
          <a:prstGeom prst="rect">
            <a:avLst/>
          </a:prstGeom>
        </p:spPr>
      </p:pic>
    </p:spTree>
    <p:extLst>
      <p:ext uri="{BB962C8B-B14F-4D97-AF65-F5344CB8AC3E}">
        <p14:creationId xmlns:p14="http://schemas.microsoft.com/office/powerpoint/2010/main" val="2258501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05A16-298F-F48B-9B96-73DEF05E7AF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65DB190-3130-5BB0-4145-1D20BAE996F3}"/>
              </a:ext>
            </a:extLst>
          </p:cNvPr>
          <p:cNvSpPr>
            <a:spLocks noGrp="1"/>
          </p:cNvSpPr>
          <p:nvPr>
            <p:ph type="title"/>
          </p:nvPr>
        </p:nvSpPr>
        <p:spPr>
          <a:xfrm>
            <a:off x="700679" y="673096"/>
            <a:ext cx="10822650" cy="504916"/>
          </a:xfrm>
        </p:spPr>
        <p:txBody>
          <a:bodyPr>
            <a:noAutofit/>
          </a:bodyPr>
          <a:lstStyle/>
          <a:p>
            <a:pPr>
              <a:lnSpc>
                <a:spcPct val="90000"/>
              </a:lnSpc>
            </a:pPr>
            <a:r>
              <a:rPr lang="de-CH" dirty="0"/>
              <a:t>Adaptation du nom de fichier des factures</a:t>
            </a:r>
          </a:p>
        </p:txBody>
      </p:sp>
      <p:sp>
        <p:nvSpPr>
          <p:cNvPr id="4" name="Textplatzhalter 3">
            <a:extLst>
              <a:ext uri="{FF2B5EF4-FFF2-40B4-BE49-F238E27FC236}">
                <a16:creationId xmlns:a16="http://schemas.microsoft.com/office/drawing/2014/main" id="{BC59ACD2-9C0E-CB02-FB5D-D06F65B3EF67}"/>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982036</a:t>
            </a:r>
          </a:p>
        </p:txBody>
      </p:sp>
      <p:sp>
        <p:nvSpPr>
          <p:cNvPr id="3" name="Inhaltsplatzhalter 2">
            <a:extLst>
              <a:ext uri="{FF2B5EF4-FFF2-40B4-BE49-F238E27FC236}">
                <a16:creationId xmlns:a16="http://schemas.microsoft.com/office/drawing/2014/main" id="{2EC9909A-A997-0AD6-78E7-D2A1AA83D33D}"/>
              </a:ext>
            </a:extLst>
          </p:cNvPr>
          <p:cNvSpPr>
            <a:spLocks noGrp="1"/>
          </p:cNvSpPr>
          <p:nvPr>
            <p:ph sz="quarter" idx="15"/>
          </p:nvPr>
        </p:nvSpPr>
        <p:spPr>
          <a:xfrm>
            <a:off x="700679" y="1922803"/>
            <a:ext cx="5394527" cy="4115687"/>
          </a:xfrm>
        </p:spPr>
        <p:txBody>
          <a:bodyPr>
            <a:noAutofit/>
          </a:bodyPr>
          <a:lstStyle/>
          <a:p>
            <a:pPr marL="0" indent="0">
              <a:lnSpc>
                <a:spcPct val="80000"/>
              </a:lnSpc>
              <a:buNone/>
            </a:pPr>
            <a:r>
              <a:rPr lang="de-CH" sz="1100" b="1" dirty="0"/>
              <a:t>eBill </a:t>
            </a:r>
            <a:r>
              <a:rPr lang="de-CH" sz="1100" dirty="0"/>
              <a:t>:</a:t>
            </a:r>
          </a:p>
          <a:p>
            <a:pPr marL="0" indent="0">
              <a:lnSpc>
                <a:spcPct val="80000"/>
              </a:lnSpc>
              <a:buNone/>
            </a:pPr>
            <a:r>
              <a:rPr lang="de-CH" sz="1100" dirty="0" err="1"/>
              <a:t>ebill</a:t>
            </a:r>
            <a:r>
              <a:rPr lang="de-CH" sz="1100" dirty="0"/>
              <a:t>_[ID du mandant]_[numéro de facture].[code du fichier]</a:t>
            </a:r>
          </a:p>
          <a:p>
            <a:pPr marL="0" indent="0">
              <a:lnSpc>
                <a:spcPct val="80000"/>
              </a:lnSpc>
              <a:buNone/>
            </a:pPr>
            <a:r>
              <a:rPr lang="de-CH" sz="1100" dirty="0" err="1"/>
              <a:t>ebill_gutschrift</a:t>
            </a:r>
            <a:r>
              <a:rPr lang="de-CH" sz="1100" dirty="0"/>
              <a:t>_[ID du mandant]_[numéro de facture].[code du fichier]</a:t>
            </a:r>
          </a:p>
          <a:p>
            <a:pPr marL="0" indent="0">
              <a:lnSpc>
                <a:spcPct val="80000"/>
              </a:lnSpc>
              <a:buNone/>
            </a:pPr>
            <a:endParaRPr lang="de-CH" sz="1100" dirty="0"/>
          </a:p>
          <a:p>
            <a:pPr marL="0" indent="0">
              <a:lnSpc>
                <a:spcPct val="80000"/>
              </a:lnSpc>
              <a:buNone/>
            </a:pPr>
            <a:r>
              <a:rPr lang="de-CH" sz="1100" b="1" dirty="0"/>
              <a:t>Envoi par e-mail :</a:t>
            </a:r>
          </a:p>
          <a:p>
            <a:pPr marL="0" indent="0">
              <a:lnSpc>
                <a:spcPct val="80000"/>
              </a:lnSpc>
              <a:buNone/>
            </a:pPr>
            <a:r>
              <a:rPr lang="de-CH" sz="1100" dirty="0"/>
              <a:t>mail_[ID du </a:t>
            </a:r>
            <a:r>
              <a:rPr lang="de-CH" sz="1100" dirty="0" err="1"/>
              <a:t>mandant</a:t>
            </a:r>
            <a:r>
              <a:rPr lang="de-CH" sz="1100" dirty="0"/>
              <a:t>]_[numéro de facture].[code du fichier]</a:t>
            </a:r>
          </a:p>
          <a:p>
            <a:pPr marL="0" indent="0">
              <a:lnSpc>
                <a:spcPct val="80000"/>
              </a:lnSpc>
              <a:buNone/>
            </a:pPr>
            <a:r>
              <a:rPr lang="de-CH" sz="1100" dirty="0" err="1"/>
              <a:t>mail_gutschrift</a:t>
            </a:r>
            <a:r>
              <a:rPr lang="de-CH" sz="1100" dirty="0"/>
              <a:t>_[ID du mandant]_[numéro de facture].[code du fichier]</a:t>
            </a:r>
          </a:p>
          <a:p>
            <a:pPr marL="0" indent="0">
              <a:lnSpc>
                <a:spcPct val="80000"/>
              </a:lnSpc>
              <a:buNone/>
            </a:pPr>
            <a:endParaRPr lang="de-CH" sz="1100" dirty="0"/>
          </a:p>
          <a:p>
            <a:pPr marL="0" indent="0">
              <a:lnSpc>
                <a:spcPct val="80000"/>
              </a:lnSpc>
              <a:buNone/>
            </a:pPr>
            <a:r>
              <a:rPr lang="de-CH" sz="1100" b="1" dirty="0"/>
              <a:t>Centre d'impression :</a:t>
            </a:r>
          </a:p>
          <a:p>
            <a:pPr marL="0" indent="0">
              <a:lnSpc>
                <a:spcPct val="80000"/>
              </a:lnSpc>
              <a:buNone/>
            </a:pPr>
            <a:r>
              <a:rPr lang="de-CH" sz="1100" dirty="0" err="1"/>
              <a:t>printcenter</a:t>
            </a:r>
            <a:r>
              <a:rPr lang="de-CH" sz="1100" dirty="0"/>
              <a:t>_[ID du </a:t>
            </a:r>
            <a:r>
              <a:rPr lang="de-CH" sz="1100" dirty="0" err="1"/>
              <a:t>mandant</a:t>
            </a:r>
            <a:r>
              <a:rPr lang="de-CH" sz="1100" dirty="0"/>
              <a:t>]_[numéro de facture].[code du fichier]</a:t>
            </a:r>
          </a:p>
          <a:p>
            <a:pPr marL="0" indent="0">
              <a:lnSpc>
                <a:spcPct val="80000"/>
              </a:lnSpc>
              <a:buNone/>
            </a:pPr>
            <a:r>
              <a:rPr lang="de-CH" sz="1100" dirty="0" err="1"/>
              <a:t>printcenter_gutschrift</a:t>
            </a:r>
            <a:r>
              <a:rPr lang="de-CH" sz="1100" dirty="0"/>
              <a:t>_[ID du mandant]_[numéro de facture].[code du fichier]</a:t>
            </a:r>
          </a:p>
          <a:p>
            <a:pPr marL="0" indent="0">
              <a:lnSpc>
                <a:spcPct val="80000"/>
              </a:lnSpc>
              <a:buNone/>
            </a:pPr>
            <a:endParaRPr lang="de-CH" sz="1100" dirty="0"/>
          </a:p>
          <a:p>
            <a:pPr marL="0" indent="0">
              <a:lnSpc>
                <a:spcPct val="80000"/>
              </a:lnSpc>
              <a:buNone/>
            </a:pPr>
            <a:r>
              <a:rPr lang="de-CH" sz="1100" b="1" dirty="0"/>
              <a:t>Facturation :</a:t>
            </a:r>
          </a:p>
          <a:p>
            <a:pPr marL="0" indent="0">
              <a:lnSpc>
                <a:spcPct val="80000"/>
              </a:lnSpc>
              <a:buNone/>
            </a:pPr>
            <a:r>
              <a:rPr lang="de-CH" sz="1100" dirty="0"/>
              <a:t>druck_[ID du </a:t>
            </a:r>
            <a:r>
              <a:rPr lang="de-CH" sz="1100" dirty="0" err="1"/>
              <a:t>mandant</a:t>
            </a:r>
            <a:r>
              <a:rPr lang="de-CH" sz="1100" dirty="0"/>
              <a:t>]_[numéro de facture].[code de fichier]</a:t>
            </a:r>
          </a:p>
          <a:p>
            <a:pPr marL="0" indent="0">
              <a:lnSpc>
                <a:spcPct val="80000"/>
              </a:lnSpc>
              <a:buNone/>
            </a:pPr>
            <a:r>
              <a:rPr lang="de-CH" sz="1100" dirty="0" err="1"/>
              <a:t>druck_gutschrift</a:t>
            </a:r>
            <a:r>
              <a:rPr lang="de-CH" sz="1100" dirty="0"/>
              <a:t>_[ID du </a:t>
            </a:r>
            <a:r>
              <a:rPr lang="de-CH" sz="1100" dirty="0" err="1"/>
              <a:t>mandant</a:t>
            </a:r>
            <a:r>
              <a:rPr lang="de-CH" sz="1100" dirty="0"/>
              <a:t>]_[</a:t>
            </a:r>
            <a:r>
              <a:rPr lang="de-CH" sz="1100" dirty="0" err="1"/>
              <a:t>numéro</a:t>
            </a:r>
            <a:r>
              <a:rPr lang="de-CH" sz="1100" dirty="0"/>
              <a:t> de </a:t>
            </a:r>
            <a:r>
              <a:rPr lang="de-CH" sz="1100" dirty="0" err="1"/>
              <a:t>facture</a:t>
            </a:r>
            <a:r>
              <a:rPr lang="de-CH" sz="1100" dirty="0"/>
              <a:t>].[code du fichier].</a:t>
            </a:r>
          </a:p>
        </p:txBody>
      </p:sp>
      <p:sp>
        <p:nvSpPr>
          <p:cNvPr id="5" name="Foliennummernplatzhalter 4">
            <a:extLst>
              <a:ext uri="{FF2B5EF4-FFF2-40B4-BE49-F238E27FC236}">
                <a16:creationId xmlns:a16="http://schemas.microsoft.com/office/drawing/2014/main" id="{5E2AC777-F5DE-5A21-C131-93E1EC8316AF}"/>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13</a:t>
            </a:fld>
            <a:endParaRPr lang="de-DE"/>
          </a:p>
        </p:txBody>
      </p:sp>
      <p:sp>
        <p:nvSpPr>
          <p:cNvPr id="6" name="Inhaltsplatzhalter 2">
            <a:extLst>
              <a:ext uri="{FF2B5EF4-FFF2-40B4-BE49-F238E27FC236}">
                <a16:creationId xmlns:a16="http://schemas.microsoft.com/office/drawing/2014/main" id="{D93E5FF1-16E0-D9B3-E330-1A3244C958FA}"/>
              </a:ext>
            </a:extLst>
          </p:cNvPr>
          <p:cNvSpPr txBox="1">
            <a:spLocks/>
          </p:cNvSpPr>
          <p:nvPr/>
        </p:nvSpPr>
        <p:spPr>
          <a:xfrm>
            <a:off x="6095206" y="1929831"/>
            <a:ext cx="5394527" cy="4115687"/>
          </a:xfrm>
          <a:prstGeom prst="rect">
            <a:avLst/>
          </a:prstGeom>
        </p:spPr>
        <p:txBody>
          <a:bodyPr vert="horz" lIns="91440" tIns="45720" rIns="91440" bIns="45720" rtlCol="0">
            <a:normAutofit/>
          </a:bodyPr>
          <a:lstStyle>
            <a:lvl1pPr indent="0">
              <a:spcBef>
                <a:spcPts val="0"/>
              </a:spcBef>
              <a:spcAft>
                <a:spcPts val="600"/>
              </a:spcAft>
              <a:buClr>
                <a:schemeClr val="accent5"/>
              </a:buClr>
              <a:buFont typeface="HelveticaNeue LT 43 LightEx" panose="020B0503020202020204" pitchFamily="34" charset="0"/>
              <a:buNone/>
              <a:defRPr sz="2400" b="0" i="0">
                <a:solidFill>
                  <a:schemeClr val="tx1">
                    <a:lumMod val="85000"/>
                    <a:lumOff val="15000"/>
                  </a:schemeClr>
                </a:solidFill>
                <a:ea typeface="HelveticaNeue LT 55 Roman" panose="020B0604020202020204" pitchFamily="34" charset="0"/>
                <a:cs typeface="HelveticaNeue LT 55 Roman" panose="020B0604020202020204" pitchFamily="34" charset="0"/>
              </a:defRPr>
            </a:lvl1pPr>
            <a:lvl2pPr marL="742950" indent="-285750">
              <a:spcBef>
                <a:spcPts val="0"/>
              </a:spcBef>
              <a:spcAft>
                <a:spcPts val="600"/>
              </a:spcAft>
              <a:buClr>
                <a:schemeClr val="accent5"/>
              </a:buClr>
              <a:buFont typeface="HelveticaNeue LT 43 LightEx" panose="020B0503020202020204" pitchFamily="34" charset="0"/>
              <a:buChar char="+"/>
              <a:defRPr sz="2400" b="0" i="0" baseline="0">
                <a:solidFill>
                  <a:schemeClr val="tx1">
                    <a:lumMod val="85000"/>
                    <a:lumOff val="15000"/>
                  </a:schemeClr>
                </a:solidFill>
                <a:ea typeface="HelveticaNeue LT 55 Roman" panose="020B0604020202020204" pitchFamily="34" charset="0"/>
                <a:cs typeface="HelveticaNeue LT 55 Roman" panose="020B0604020202020204" pitchFamily="34" charset="0"/>
              </a:defRPr>
            </a:lvl2pPr>
            <a:lvl3pPr marL="1143000" indent="-228600">
              <a:spcBef>
                <a:spcPts val="0"/>
              </a:spcBef>
              <a:spcAft>
                <a:spcPts val="600"/>
              </a:spcAft>
              <a:buClr>
                <a:schemeClr val="accent5"/>
              </a:buClr>
              <a:buFont typeface="HelveticaNeue LT 43 LightEx" panose="020B0503020202020204" pitchFamily="34" charset="0"/>
              <a:buChar char="+"/>
              <a:defRPr sz="2000" b="0" i="0" baseline="0">
                <a:solidFill>
                  <a:schemeClr val="tx1">
                    <a:lumMod val="85000"/>
                    <a:lumOff val="15000"/>
                  </a:schemeClr>
                </a:solidFill>
                <a:ea typeface="HelveticaNeue LT 55 Roman" panose="020B0604020202020204" pitchFamily="34" charset="0"/>
                <a:cs typeface="HelveticaNeue LT 55 Roman" panose="020B0604020202020204" pitchFamily="34" charset="0"/>
              </a:defRPr>
            </a:lvl3pPr>
            <a:lvl4pPr marL="1600200" indent="-228600">
              <a:spcBef>
                <a:spcPts val="0"/>
              </a:spcBef>
              <a:spcAft>
                <a:spcPts val="600"/>
              </a:spcAft>
              <a:buClr>
                <a:schemeClr val="accent5"/>
              </a:buClr>
              <a:buFont typeface="HelveticaNeue LT 43 LightEx" panose="020B0503020202020204" pitchFamily="34" charset="0"/>
              <a:buChar char="+"/>
              <a:defRPr sz="2000" b="0" i="0">
                <a:solidFill>
                  <a:schemeClr val="tx1">
                    <a:lumMod val="85000"/>
                    <a:lumOff val="15000"/>
                  </a:schemeClr>
                </a:solidFill>
                <a:ea typeface="HelveticaNeue LT 55 Roman" panose="020B0604020202020204" pitchFamily="34" charset="0"/>
                <a:cs typeface="HelveticaNeue LT 55 Roman" panose="020B0604020202020204" pitchFamily="34" charset="0"/>
              </a:defRPr>
            </a:lvl4pPr>
            <a:lvl5pPr marL="2057400" indent="-228600">
              <a:spcBef>
                <a:spcPts val="0"/>
              </a:spcBef>
              <a:spcAft>
                <a:spcPts val="600"/>
              </a:spcAft>
              <a:buClr>
                <a:schemeClr val="accent5"/>
              </a:buClr>
              <a:buFont typeface="HelveticaNeue LT 43 LightEx" panose="020B0503020202020204" pitchFamily="34" charset="0"/>
              <a:buChar char="+"/>
              <a:defRPr b="0" i="0" baseline="0">
                <a:solidFill>
                  <a:schemeClr val="tx1">
                    <a:lumMod val="85000"/>
                    <a:lumOff val="15000"/>
                  </a:schemeClr>
                </a:solidFill>
                <a:ea typeface="HelveticaNeue LT 55 Roman" panose="020B0604020202020204" pitchFamily="34" charset="0"/>
                <a:cs typeface="HelveticaNeue LT 55 Roman" panose="020B0604020202020204" pitchFamily="34" charset="0"/>
              </a:defRPr>
            </a:lvl5pPr>
            <a:lvl6pPr marL="171450" indent="-171450">
              <a:spcBef>
                <a:spcPts val="0"/>
              </a:spcBef>
              <a:spcAft>
                <a:spcPts val="600"/>
              </a:spcAft>
              <a:buClr>
                <a:schemeClr val="accent2"/>
              </a:buClr>
              <a:buFont typeface="Helvetica 55 Roman" pitchFamily="34" charset="0"/>
              <a:buChar char="+"/>
              <a:defRPr sz="1000"/>
            </a:lvl6pPr>
            <a:lvl7pPr marL="171450" indent="-171450">
              <a:spcBef>
                <a:spcPts val="0"/>
              </a:spcBef>
              <a:spcAft>
                <a:spcPts val="600"/>
              </a:spcAft>
              <a:buClr>
                <a:schemeClr val="accent2"/>
              </a:buClr>
              <a:buFont typeface="Helvetica 55 Roman" pitchFamily="34" charset="0"/>
              <a:buChar char="+"/>
              <a:defRPr sz="1000"/>
            </a:lvl7pPr>
            <a:lvl8pPr marL="171450" indent="-171450">
              <a:spcBef>
                <a:spcPts val="0"/>
              </a:spcBef>
              <a:spcAft>
                <a:spcPts val="600"/>
              </a:spcAft>
              <a:buClr>
                <a:schemeClr val="accent2"/>
              </a:buClr>
              <a:buFont typeface="Helvetica 55 Roman" pitchFamily="34" charset="0"/>
              <a:buChar char="+"/>
              <a:defRPr sz="1000"/>
            </a:lvl8pPr>
            <a:lvl9pPr marL="171450" indent="-171450">
              <a:spcBef>
                <a:spcPts val="0"/>
              </a:spcBef>
              <a:spcAft>
                <a:spcPts val="600"/>
              </a:spcAft>
              <a:buClr>
                <a:schemeClr val="accent2"/>
              </a:buClr>
              <a:buFont typeface="Helvetica 55 Roman" pitchFamily="34" charset="0"/>
              <a:buChar char="+"/>
              <a:defRPr sz="1000"/>
            </a:lvl9pPr>
          </a:lstStyle>
          <a:p>
            <a:pPr>
              <a:lnSpc>
                <a:spcPct val="80000"/>
              </a:lnSpc>
            </a:pPr>
            <a:r>
              <a:rPr lang="de-CH" sz="1100" b="1" dirty="0"/>
              <a:t>DebitDirect :</a:t>
            </a:r>
          </a:p>
          <a:p>
            <a:pPr>
              <a:lnSpc>
                <a:spcPct val="80000"/>
              </a:lnSpc>
            </a:pPr>
            <a:r>
              <a:rPr lang="de-CH" sz="1100" dirty="0" err="1"/>
              <a:t>dd</a:t>
            </a:r>
            <a:r>
              <a:rPr lang="de-CH" sz="1100" dirty="0"/>
              <a:t>_[ID du mandant]_[numéro de facture].[code du fichier]</a:t>
            </a:r>
          </a:p>
          <a:p>
            <a:pPr>
              <a:lnSpc>
                <a:spcPct val="80000"/>
              </a:lnSpc>
            </a:pPr>
            <a:r>
              <a:rPr lang="de-CH" sz="1100" dirty="0" err="1"/>
              <a:t>dd_gutschrift</a:t>
            </a:r>
            <a:r>
              <a:rPr lang="de-CH" sz="1100" dirty="0"/>
              <a:t>_[ID du </a:t>
            </a:r>
            <a:r>
              <a:rPr lang="de-CH" sz="1100" dirty="0" err="1"/>
              <a:t>mandant</a:t>
            </a:r>
            <a:r>
              <a:rPr lang="de-CH" sz="1100" dirty="0"/>
              <a:t>]_[numéro de facture].[code du fichier]</a:t>
            </a:r>
          </a:p>
          <a:p>
            <a:pPr>
              <a:lnSpc>
                <a:spcPct val="80000"/>
              </a:lnSpc>
            </a:pPr>
            <a:endParaRPr lang="de-CH" sz="1100" dirty="0"/>
          </a:p>
          <a:p>
            <a:pPr>
              <a:lnSpc>
                <a:spcPct val="80000"/>
              </a:lnSpc>
            </a:pPr>
            <a:r>
              <a:rPr lang="de-CH" sz="1100" b="1" dirty="0"/>
              <a:t>LSV:</a:t>
            </a:r>
          </a:p>
          <a:p>
            <a:pPr>
              <a:lnSpc>
                <a:spcPct val="80000"/>
              </a:lnSpc>
            </a:pPr>
            <a:r>
              <a:rPr lang="de-CH" sz="1100" dirty="0" err="1"/>
              <a:t>lsv</a:t>
            </a:r>
            <a:r>
              <a:rPr lang="de-CH" sz="1100" dirty="0"/>
              <a:t>_[ID du </a:t>
            </a:r>
            <a:r>
              <a:rPr lang="de-CH" sz="1100" dirty="0" err="1"/>
              <a:t>mandant</a:t>
            </a:r>
            <a:r>
              <a:rPr lang="de-CH" sz="1100" dirty="0"/>
              <a:t>]_[numéro de facture].[code du fichier]</a:t>
            </a:r>
          </a:p>
          <a:p>
            <a:pPr>
              <a:lnSpc>
                <a:spcPct val="80000"/>
              </a:lnSpc>
            </a:pPr>
            <a:r>
              <a:rPr lang="de-CH" sz="1100" dirty="0" err="1"/>
              <a:t>lsv_gutschrift</a:t>
            </a:r>
            <a:r>
              <a:rPr lang="de-CH" sz="1100" dirty="0"/>
              <a:t>_[ID du mandant]_[numéro de facture].[code du fichier]</a:t>
            </a:r>
          </a:p>
          <a:p>
            <a:pPr>
              <a:lnSpc>
                <a:spcPct val="80000"/>
              </a:lnSpc>
            </a:pPr>
            <a:endParaRPr lang="de-CH" sz="1100" dirty="0"/>
          </a:p>
          <a:p>
            <a:pPr>
              <a:lnSpc>
                <a:spcPct val="80000"/>
              </a:lnSpc>
            </a:pPr>
            <a:r>
              <a:rPr lang="de-CH" sz="1100" b="1" dirty="0"/>
              <a:t>eFacturation (factures des caisses maladie) :</a:t>
            </a:r>
          </a:p>
          <a:p>
            <a:pPr>
              <a:lnSpc>
                <a:spcPct val="80000"/>
              </a:lnSpc>
            </a:pPr>
            <a:r>
              <a:rPr lang="de-CH" sz="1100" dirty="0"/>
              <a:t>efaktura_[ID du mandant]_[numéro de la facture].[code du fichier].</a:t>
            </a:r>
          </a:p>
          <a:p>
            <a:pPr>
              <a:lnSpc>
                <a:spcPct val="80000"/>
              </a:lnSpc>
            </a:pPr>
            <a:r>
              <a:rPr lang="de-CH" sz="1100" dirty="0" err="1"/>
              <a:t>efaktura_gutschrift</a:t>
            </a:r>
            <a:r>
              <a:rPr lang="de-CH" sz="1100" dirty="0"/>
              <a:t>_[ID du mandant]_[numéro de la facture].[code du fichier]</a:t>
            </a:r>
          </a:p>
        </p:txBody>
      </p:sp>
      <p:sp>
        <p:nvSpPr>
          <p:cNvPr id="9" name="Textfeld 8">
            <a:extLst>
              <a:ext uri="{FF2B5EF4-FFF2-40B4-BE49-F238E27FC236}">
                <a16:creationId xmlns:a16="http://schemas.microsoft.com/office/drawing/2014/main" id="{A3B81C4A-191C-B06C-BA19-DDCF1B75F3BB}"/>
              </a:ext>
            </a:extLst>
          </p:cNvPr>
          <p:cNvSpPr txBox="1"/>
          <p:nvPr/>
        </p:nvSpPr>
        <p:spPr bwMode="gray">
          <a:xfrm>
            <a:off x="2070399" y="5456393"/>
            <a:ext cx="8082951" cy="600164"/>
          </a:xfrm>
          <a:prstGeom prst="rect">
            <a:avLst/>
          </a:prstGeom>
          <a:noFill/>
        </p:spPr>
        <p:txBody>
          <a:bodyPr wrap="square">
            <a:spAutoFit/>
          </a:bodyPr>
          <a:lstStyle/>
          <a:p>
            <a:r>
              <a:rPr lang="de-CH" sz="1100" dirty="0"/>
              <a:t>"[ID du </a:t>
            </a:r>
            <a:r>
              <a:rPr lang="de-CH" sz="1100" dirty="0" err="1"/>
              <a:t>mandant</a:t>
            </a:r>
            <a:r>
              <a:rPr lang="de-CH" sz="1100" dirty="0"/>
              <a:t>]" </a:t>
            </a:r>
            <a:r>
              <a:rPr lang="de-CH" sz="1100" dirty="0" err="1"/>
              <a:t>dans</a:t>
            </a:r>
            <a:r>
              <a:rPr lang="de-CH" sz="1100" dirty="0"/>
              <a:t> lequel la facture </a:t>
            </a:r>
            <a:r>
              <a:rPr lang="de-CH" sz="1100" dirty="0" err="1"/>
              <a:t>est</a:t>
            </a:r>
            <a:r>
              <a:rPr lang="de-CH" sz="1100" dirty="0"/>
              <a:t> </a:t>
            </a:r>
            <a:r>
              <a:rPr lang="de-CH" sz="1100" dirty="0" err="1"/>
              <a:t>établie</a:t>
            </a:r>
            <a:r>
              <a:rPr lang="de-CH" sz="1100" dirty="0"/>
              <a:t>, par exemple "01".</a:t>
            </a:r>
          </a:p>
          <a:p>
            <a:pPr marL="0" indent="0">
              <a:buFont typeface="HelveticaNeue LT 43 LightEx" panose="020B0503020202020204" pitchFamily="34" charset="0"/>
              <a:buNone/>
            </a:pPr>
            <a:r>
              <a:rPr lang="de-CH" sz="1100" dirty="0"/>
              <a:t>"[numéro de facture]" représente le paramètre que l'on a défini dans les options sous "numéro de facture".</a:t>
            </a:r>
          </a:p>
          <a:p>
            <a:r>
              <a:rPr lang="de-CH" sz="1100" dirty="0"/>
              <a:t>"[</a:t>
            </a:r>
            <a:r>
              <a:rPr lang="de-CH" sz="1100" dirty="0" err="1"/>
              <a:t>code_fichier</a:t>
            </a:r>
            <a:r>
              <a:rPr lang="de-CH" sz="1100" dirty="0"/>
              <a:t>]" représente l'abréviation du fichier correspondant, par ex. </a:t>
            </a:r>
            <a:r>
              <a:rPr lang="de-CH" sz="1100" dirty="0" err="1"/>
              <a:t>pdf </a:t>
            </a:r>
            <a:r>
              <a:rPr lang="de-CH" sz="1100" dirty="0"/>
              <a:t>ou </a:t>
            </a:r>
            <a:r>
              <a:rPr lang="de-CH" sz="1100" dirty="0" err="1"/>
              <a:t>xml</a:t>
            </a:r>
            <a:r>
              <a:rPr lang="de-CH" sz="1100" dirty="0"/>
              <a:t>.</a:t>
            </a:r>
          </a:p>
        </p:txBody>
      </p:sp>
    </p:spTree>
    <p:extLst>
      <p:ext uri="{BB962C8B-B14F-4D97-AF65-F5344CB8AC3E}">
        <p14:creationId xmlns:p14="http://schemas.microsoft.com/office/powerpoint/2010/main" val="4162473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9B3DBD-0AF9-B789-4428-42E3513038C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270F219-1794-63AE-0B66-AE48E615315A}"/>
              </a:ext>
            </a:extLst>
          </p:cNvPr>
          <p:cNvSpPr>
            <a:spLocks noGrp="1"/>
          </p:cNvSpPr>
          <p:nvPr>
            <p:ph type="title"/>
          </p:nvPr>
        </p:nvSpPr>
        <p:spPr>
          <a:xfrm>
            <a:off x="700679" y="673096"/>
            <a:ext cx="10822650" cy="504916"/>
          </a:xfrm>
        </p:spPr>
        <p:txBody>
          <a:bodyPr>
            <a:noAutofit/>
          </a:bodyPr>
          <a:lstStyle/>
          <a:p>
            <a:pPr>
              <a:lnSpc>
                <a:spcPct val="90000"/>
              </a:lnSpc>
            </a:pPr>
            <a:r>
              <a:rPr lang="de-CH" dirty="0"/>
              <a:t>Comportement en cas de facture 0 et de note de crédit</a:t>
            </a:r>
          </a:p>
        </p:txBody>
      </p:sp>
      <p:sp>
        <p:nvSpPr>
          <p:cNvPr id="4" name="Textplatzhalter 3">
            <a:extLst>
              <a:ext uri="{FF2B5EF4-FFF2-40B4-BE49-F238E27FC236}">
                <a16:creationId xmlns:a16="http://schemas.microsoft.com/office/drawing/2014/main" id="{C076D96C-BD87-9CE4-FBA8-A8F502983017}"/>
              </a:ext>
            </a:extLst>
          </p:cNvPr>
          <p:cNvSpPr>
            <a:spLocks noGrp="1"/>
          </p:cNvSpPr>
          <p:nvPr>
            <p:ph type="body" sz="quarter" idx="16"/>
          </p:nvPr>
        </p:nvSpPr>
        <p:spPr>
          <a:xfrm>
            <a:off x="715809" y="1577644"/>
            <a:ext cx="10823575" cy="395288"/>
          </a:xfrm>
        </p:spPr>
        <p:txBody>
          <a:bodyPr>
            <a:noAutofit/>
          </a:bodyPr>
          <a:lstStyle/>
          <a:p>
            <a:pPr>
              <a:lnSpc>
                <a:spcPct val="90000"/>
              </a:lnSpc>
            </a:pPr>
            <a:r>
              <a:rPr lang="de-CH" dirty="0" err="1"/>
              <a:t>Issue </a:t>
            </a:r>
            <a:r>
              <a:rPr lang="de-CH" dirty="0"/>
              <a:t>981728</a:t>
            </a:r>
          </a:p>
        </p:txBody>
      </p:sp>
      <p:sp>
        <p:nvSpPr>
          <p:cNvPr id="3" name="Inhaltsplatzhalter 2">
            <a:extLst>
              <a:ext uri="{FF2B5EF4-FFF2-40B4-BE49-F238E27FC236}">
                <a16:creationId xmlns:a16="http://schemas.microsoft.com/office/drawing/2014/main" id="{9AE263D2-75BC-8F8D-9F2E-CC5905C96EA6}"/>
              </a:ext>
            </a:extLst>
          </p:cNvPr>
          <p:cNvSpPr>
            <a:spLocks noGrp="1"/>
          </p:cNvSpPr>
          <p:nvPr>
            <p:ph sz="quarter" idx="15"/>
          </p:nvPr>
        </p:nvSpPr>
        <p:spPr>
          <a:xfrm>
            <a:off x="700679" y="1922804"/>
            <a:ext cx="10822984" cy="4379272"/>
          </a:xfrm>
        </p:spPr>
        <p:txBody>
          <a:bodyPr>
            <a:normAutofit/>
          </a:bodyPr>
          <a:lstStyle/>
          <a:p>
            <a:r>
              <a:rPr lang="de-CH" sz="2400" dirty="0"/>
              <a:t>Le comportement des factures 0 et des notes de crédit a été uniformisé pour tous les </a:t>
            </a:r>
            <a:r>
              <a:rPr lang="de-CH" sz="2400" dirty="0" err="1"/>
              <a:t>types de factures</a:t>
            </a:r>
            <a:r>
              <a:rPr lang="de-CH" sz="2400" dirty="0"/>
              <a:t>. Les fichiers PDF et XML sont désormais créés correctement, placés dans le dossier Send et affichés dans la </a:t>
            </a:r>
            <a:r>
              <a:rPr lang="de-CH" sz="2400" dirty="0" err="1"/>
              <a:t>barre</a:t>
            </a:r>
            <a:r>
              <a:rPr lang="de-CH" sz="2400" dirty="0"/>
              <a:t> de </a:t>
            </a:r>
            <a:r>
              <a:rPr lang="de-CH" sz="2400" dirty="0" err="1"/>
              <a:t>facture</a:t>
            </a:r>
            <a:r>
              <a:rPr lang="de-CH" sz="2400" dirty="0"/>
              <a:t> du pensionnaire.</a:t>
            </a:r>
          </a:p>
        </p:txBody>
      </p:sp>
      <p:sp>
        <p:nvSpPr>
          <p:cNvPr id="5" name="Foliennummernplatzhalter 4">
            <a:extLst>
              <a:ext uri="{FF2B5EF4-FFF2-40B4-BE49-F238E27FC236}">
                <a16:creationId xmlns:a16="http://schemas.microsoft.com/office/drawing/2014/main" id="{50AB428C-29C7-704F-9302-E85865BB9B93}"/>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14</a:t>
            </a:fld>
            <a:endParaRPr lang="de-DE"/>
          </a:p>
        </p:txBody>
      </p:sp>
    </p:spTree>
    <p:extLst>
      <p:ext uri="{BB962C8B-B14F-4D97-AF65-F5344CB8AC3E}">
        <p14:creationId xmlns:p14="http://schemas.microsoft.com/office/powerpoint/2010/main" val="195186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216C8-7D1D-3FD0-6DD9-B9E3BBC53D4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8FA30BA-4D78-2009-CD0E-CB368F5C1851}"/>
              </a:ext>
            </a:extLst>
          </p:cNvPr>
          <p:cNvSpPr>
            <a:spLocks noGrp="1"/>
          </p:cNvSpPr>
          <p:nvPr>
            <p:ph type="title"/>
          </p:nvPr>
        </p:nvSpPr>
        <p:spPr>
          <a:xfrm>
            <a:off x="700679" y="673096"/>
            <a:ext cx="10822650" cy="504916"/>
          </a:xfrm>
        </p:spPr>
        <p:txBody>
          <a:bodyPr>
            <a:noAutofit/>
          </a:bodyPr>
          <a:lstStyle/>
          <a:p>
            <a:pPr>
              <a:lnSpc>
                <a:spcPct val="90000"/>
              </a:lnSpc>
            </a:pPr>
            <a:r>
              <a:rPr lang="de-CH" dirty="0"/>
              <a:t>Couleurs du mandant</a:t>
            </a:r>
          </a:p>
        </p:txBody>
      </p:sp>
      <p:sp>
        <p:nvSpPr>
          <p:cNvPr id="4" name="Textplatzhalter 3">
            <a:extLst>
              <a:ext uri="{FF2B5EF4-FFF2-40B4-BE49-F238E27FC236}">
                <a16:creationId xmlns:a16="http://schemas.microsoft.com/office/drawing/2014/main" id="{B65637FB-EF98-063E-A1C4-58CD24E015B1}"/>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981957</a:t>
            </a:r>
          </a:p>
        </p:txBody>
      </p:sp>
      <p:sp>
        <p:nvSpPr>
          <p:cNvPr id="3" name="Inhaltsplatzhalter 2">
            <a:extLst>
              <a:ext uri="{FF2B5EF4-FFF2-40B4-BE49-F238E27FC236}">
                <a16:creationId xmlns:a16="http://schemas.microsoft.com/office/drawing/2014/main" id="{18B5DA8C-0459-A4DE-2CAA-2A44155286D0}"/>
              </a:ext>
            </a:extLst>
          </p:cNvPr>
          <p:cNvSpPr>
            <a:spLocks noGrp="1"/>
          </p:cNvSpPr>
          <p:nvPr>
            <p:ph sz="quarter" idx="15"/>
          </p:nvPr>
        </p:nvSpPr>
        <p:spPr>
          <a:xfrm>
            <a:off x="700679" y="1922804"/>
            <a:ext cx="10822984" cy="4379272"/>
          </a:xfrm>
        </p:spPr>
        <p:txBody>
          <a:bodyPr>
            <a:normAutofit/>
          </a:bodyPr>
          <a:lstStyle/>
          <a:p>
            <a:r>
              <a:rPr lang="de-CH" sz="2400" dirty="0"/>
              <a:t>La fonction de mise en couleur de la barre d'état par mandant a été entièrement prise en charge et intégrée dans la barre d'état de HEIM.</a:t>
            </a:r>
          </a:p>
        </p:txBody>
      </p:sp>
      <p:sp>
        <p:nvSpPr>
          <p:cNvPr id="5" name="Foliennummernplatzhalter 4">
            <a:extLst>
              <a:ext uri="{FF2B5EF4-FFF2-40B4-BE49-F238E27FC236}">
                <a16:creationId xmlns:a16="http://schemas.microsoft.com/office/drawing/2014/main" id="{C5AA7D97-B121-AB4A-7782-652B01990C44}"/>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15</a:t>
            </a:fld>
            <a:endParaRPr lang="de-DE"/>
          </a:p>
        </p:txBody>
      </p:sp>
      <p:pic>
        <p:nvPicPr>
          <p:cNvPr id="8" name="Grafik 7">
            <a:extLst>
              <a:ext uri="{FF2B5EF4-FFF2-40B4-BE49-F238E27FC236}">
                <a16:creationId xmlns:a16="http://schemas.microsoft.com/office/drawing/2014/main" id="{37CDB307-B99D-3EF1-BDC2-07FD49C1FD10}"/>
              </a:ext>
            </a:extLst>
          </p:cNvPr>
          <p:cNvPicPr>
            <a:picLocks noChangeAspect="1"/>
          </p:cNvPicPr>
          <p:nvPr/>
        </p:nvPicPr>
        <p:blipFill>
          <a:blip r:embed="rId2"/>
          <a:stretch>
            <a:fillRect/>
          </a:stretch>
        </p:blipFill>
        <p:spPr>
          <a:xfrm>
            <a:off x="2468649" y="2924845"/>
            <a:ext cx="7253114" cy="3377231"/>
          </a:xfrm>
          <a:prstGeom prst="rect">
            <a:avLst/>
          </a:prstGeom>
        </p:spPr>
      </p:pic>
    </p:spTree>
    <p:extLst>
      <p:ext uri="{BB962C8B-B14F-4D97-AF65-F5344CB8AC3E}">
        <p14:creationId xmlns:p14="http://schemas.microsoft.com/office/powerpoint/2010/main" val="383153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E6EA02-A7FA-1C2E-1290-6646FB514035}"/>
              </a:ext>
            </a:extLst>
          </p:cNvPr>
          <p:cNvSpPr>
            <a:spLocks noGrp="1"/>
          </p:cNvSpPr>
          <p:nvPr>
            <p:ph type="title"/>
          </p:nvPr>
        </p:nvSpPr>
        <p:spPr/>
        <p:txBody>
          <a:bodyPr/>
          <a:lstStyle/>
          <a:p>
            <a:r>
              <a:rPr lang="de-CH" dirty="0"/>
              <a:t>Recherche de contacts dans les adresses standard</a:t>
            </a:r>
          </a:p>
        </p:txBody>
      </p:sp>
      <p:sp>
        <p:nvSpPr>
          <p:cNvPr id="3" name="Inhaltsplatzhalter 2">
            <a:extLst>
              <a:ext uri="{FF2B5EF4-FFF2-40B4-BE49-F238E27FC236}">
                <a16:creationId xmlns:a16="http://schemas.microsoft.com/office/drawing/2014/main" id="{2B32B32D-FFD6-3FD1-5039-D23D1CD71E63}"/>
              </a:ext>
            </a:extLst>
          </p:cNvPr>
          <p:cNvSpPr>
            <a:spLocks noGrp="1"/>
          </p:cNvSpPr>
          <p:nvPr>
            <p:ph sz="quarter" idx="15"/>
          </p:nvPr>
        </p:nvSpPr>
        <p:spPr/>
        <p:txBody>
          <a:bodyPr>
            <a:normAutofit/>
          </a:bodyPr>
          <a:lstStyle/>
          <a:p>
            <a:r>
              <a:rPr lang="de-CH" sz="2400" dirty="0"/>
              <a:t>La recherche de contacts pour les adresses standard a été améliorée : au lieu d'un bouton d'option, une recherche de contacts avancée s'ouvre maintenant lorsque l'on clique sur le bouton (comme dans la base de données des </a:t>
            </a:r>
            <a:r>
              <a:rPr lang="de-CH" sz="2400" dirty="0" err="1"/>
              <a:t>pensionnaires</a:t>
            </a:r>
            <a:r>
              <a:rPr lang="de-CH" sz="2400" dirty="0"/>
              <a:t>).</a:t>
            </a:r>
          </a:p>
        </p:txBody>
      </p:sp>
      <p:sp>
        <p:nvSpPr>
          <p:cNvPr id="4" name="Textplatzhalter 3">
            <a:extLst>
              <a:ext uri="{FF2B5EF4-FFF2-40B4-BE49-F238E27FC236}">
                <a16:creationId xmlns:a16="http://schemas.microsoft.com/office/drawing/2014/main" id="{8A2E670B-5B75-9D2A-B1E3-03240F805DF7}"/>
              </a:ext>
            </a:extLst>
          </p:cNvPr>
          <p:cNvSpPr>
            <a:spLocks noGrp="1"/>
          </p:cNvSpPr>
          <p:nvPr>
            <p:ph type="body" sz="quarter" idx="16"/>
          </p:nvPr>
        </p:nvSpPr>
        <p:spPr/>
        <p:txBody>
          <a:bodyPr/>
          <a:lstStyle/>
          <a:p>
            <a:r>
              <a:rPr lang="de-CH" dirty="0" err="1"/>
              <a:t>Issue</a:t>
            </a:r>
            <a:r>
              <a:rPr lang="de-CH" dirty="0"/>
              <a:t> 981969</a:t>
            </a:r>
          </a:p>
        </p:txBody>
      </p:sp>
      <p:sp>
        <p:nvSpPr>
          <p:cNvPr id="5" name="Foliennummernplatzhalter 4">
            <a:extLst>
              <a:ext uri="{FF2B5EF4-FFF2-40B4-BE49-F238E27FC236}">
                <a16:creationId xmlns:a16="http://schemas.microsoft.com/office/drawing/2014/main" id="{C77A86DD-874B-FCB5-0474-AFB915475FA9}"/>
              </a:ext>
            </a:extLst>
          </p:cNvPr>
          <p:cNvSpPr>
            <a:spLocks noGrp="1"/>
          </p:cNvSpPr>
          <p:nvPr>
            <p:ph type="sldNum" sz="quarter" idx="4"/>
          </p:nvPr>
        </p:nvSpPr>
        <p:spPr/>
        <p:txBody>
          <a:bodyPr/>
          <a:lstStyle/>
          <a:p>
            <a:fld id="{DB93E0DE-DE9E-43E9-A4D3-85B06637B40C}" type="slidenum">
              <a:rPr lang="de-DE" smtClean="0"/>
              <a:t>16</a:t>
            </a:fld>
            <a:endParaRPr lang="de-DE" dirty="0"/>
          </a:p>
        </p:txBody>
      </p:sp>
      <p:pic>
        <p:nvPicPr>
          <p:cNvPr id="7" name="Grafik 6">
            <a:extLst>
              <a:ext uri="{FF2B5EF4-FFF2-40B4-BE49-F238E27FC236}">
                <a16:creationId xmlns:a16="http://schemas.microsoft.com/office/drawing/2014/main" id="{E4E142D1-D4EB-DF79-7026-94493E240097}"/>
              </a:ext>
            </a:extLst>
          </p:cNvPr>
          <p:cNvPicPr>
            <a:picLocks noChangeAspect="1"/>
          </p:cNvPicPr>
          <p:nvPr/>
        </p:nvPicPr>
        <p:blipFill>
          <a:blip r:embed="rId2"/>
          <a:stretch>
            <a:fillRect/>
          </a:stretch>
        </p:blipFill>
        <p:spPr>
          <a:xfrm>
            <a:off x="2570731" y="3476289"/>
            <a:ext cx="7082287" cy="2901801"/>
          </a:xfrm>
          <a:prstGeom prst="rect">
            <a:avLst/>
          </a:prstGeom>
        </p:spPr>
      </p:pic>
    </p:spTree>
    <p:extLst>
      <p:ext uri="{BB962C8B-B14F-4D97-AF65-F5344CB8AC3E}">
        <p14:creationId xmlns:p14="http://schemas.microsoft.com/office/powerpoint/2010/main" val="1739756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D1E0D4-4880-85AC-7A77-2B2AA80B404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5DA1998-4FC4-E232-62A7-D9B58EE431E3}"/>
              </a:ext>
            </a:extLst>
          </p:cNvPr>
          <p:cNvSpPr>
            <a:spLocks noGrp="1"/>
          </p:cNvSpPr>
          <p:nvPr>
            <p:ph type="title"/>
          </p:nvPr>
        </p:nvSpPr>
        <p:spPr>
          <a:xfrm>
            <a:off x="700679" y="673096"/>
            <a:ext cx="10822650" cy="504916"/>
          </a:xfrm>
        </p:spPr>
        <p:txBody>
          <a:bodyPr>
            <a:noAutofit/>
          </a:bodyPr>
          <a:lstStyle/>
          <a:p>
            <a:pPr>
              <a:lnSpc>
                <a:spcPct val="90000"/>
              </a:lnSpc>
            </a:pPr>
            <a:r>
              <a:rPr lang="de-CH" dirty="0"/>
              <a:t>Journal de validation</a:t>
            </a:r>
          </a:p>
        </p:txBody>
      </p:sp>
      <p:sp>
        <p:nvSpPr>
          <p:cNvPr id="4" name="Textplatzhalter 3">
            <a:extLst>
              <a:ext uri="{FF2B5EF4-FFF2-40B4-BE49-F238E27FC236}">
                <a16:creationId xmlns:a16="http://schemas.microsoft.com/office/drawing/2014/main" id="{F4C757C8-1380-8B56-CCF2-71FED9B5909C}"/>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981936</a:t>
            </a:r>
          </a:p>
        </p:txBody>
      </p:sp>
      <p:sp>
        <p:nvSpPr>
          <p:cNvPr id="3" name="Inhaltsplatzhalter 2">
            <a:extLst>
              <a:ext uri="{FF2B5EF4-FFF2-40B4-BE49-F238E27FC236}">
                <a16:creationId xmlns:a16="http://schemas.microsoft.com/office/drawing/2014/main" id="{B8AE02A7-C5E8-B932-9D87-B21FF19DCF33}"/>
              </a:ext>
            </a:extLst>
          </p:cNvPr>
          <p:cNvSpPr>
            <a:spLocks noGrp="1"/>
          </p:cNvSpPr>
          <p:nvPr>
            <p:ph sz="quarter" idx="15"/>
          </p:nvPr>
        </p:nvSpPr>
        <p:spPr>
          <a:xfrm>
            <a:off x="700679" y="1922804"/>
            <a:ext cx="10822984" cy="4379272"/>
          </a:xfrm>
        </p:spPr>
        <p:txBody>
          <a:bodyPr>
            <a:normAutofit/>
          </a:bodyPr>
          <a:lstStyle/>
          <a:p>
            <a:r>
              <a:rPr lang="de-CH" sz="2400" dirty="0"/>
              <a:t>Un nouveau menu "Journal de validation" a été développé dans le menu déroulant de Gestion EMS </a:t>
            </a:r>
            <a:r>
              <a:rPr lang="de-CH" sz="3200" dirty="0"/>
              <a:t>→ </a:t>
            </a:r>
            <a:r>
              <a:rPr lang="de-CH" sz="2400" dirty="0"/>
              <a:t>Outils, qui rassemble toutes les tentatives d'échec lors de </a:t>
            </a:r>
            <a:r>
              <a:rPr lang="de-CH" sz="2400" dirty="0" err="1"/>
              <a:t>l'envoi</a:t>
            </a:r>
            <a:r>
              <a:rPr lang="de-CH" sz="2400" dirty="0"/>
              <a:t> de </a:t>
            </a:r>
            <a:r>
              <a:rPr lang="de-CH" sz="2400" dirty="0" err="1"/>
              <a:t>GeneralCare</a:t>
            </a:r>
            <a:r>
              <a:rPr lang="de-CH" sz="2400" dirty="0"/>
              <a:t>, y compris les messages de validation associés. Un lien vers le journal de validation a été ajouté dans la barre d'état, indiquant directement combien d'erreurs sont présentes dans le journal.</a:t>
            </a:r>
          </a:p>
          <a:p>
            <a:pPr marL="0" indent="0">
              <a:buNone/>
            </a:pPr>
            <a:endParaRPr lang="de-CH" sz="2400" dirty="0"/>
          </a:p>
        </p:txBody>
      </p:sp>
      <p:sp>
        <p:nvSpPr>
          <p:cNvPr id="5" name="Foliennummernplatzhalter 4">
            <a:extLst>
              <a:ext uri="{FF2B5EF4-FFF2-40B4-BE49-F238E27FC236}">
                <a16:creationId xmlns:a16="http://schemas.microsoft.com/office/drawing/2014/main" id="{AF0FAEA7-95D0-996A-6091-7C0D4629833C}"/>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17</a:t>
            </a:fld>
            <a:endParaRPr lang="de-DE"/>
          </a:p>
        </p:txBody>
      </p:sp>
      <p:pic>
        <p:nvPicPr>
          <p:cNvPr id="9" name="Grafik 8">
            <a:extLst>
              <a:ext uri="{FF2B5EF4-FFF2-40B4-BE49-F238E27FC236}">
                <a16:creationId xmlns:a16="http://schemas.microsoft.com/office/drawing/2014/main" id="{54801EDE-AD06-69E9-B130-BF6D5CCD1339}"/>
              </a:ext>
            </a:extLst>
          </p:cNvPr>
          <p:cNvPicPr>
            <a:picLocks noChangeAspect="1"/>
          </p:cNvPicPr>
          <p:nvPr/>
        </p:nvPicPr>
        <p:blipFill>
          <a:blip r:embed="rId2"/>
          <a:stretch>
            <a:fillRect/>
          </a:stretch>
        </p:blipFill>
        <p:spPr>
          <a:xfrm>
            <a:off x="1294956" y="4729619"/>
            <a:ext cx="9600499" cy="220702"/>
          </a:xfrm>
          <a:prstGeom prst="rect">
            <a:avLst/>
          </a:prstGeom>
        </p:spPr>
      </p:pic>
    </p:spTree>
    <p:extLst>
      <p:ext uri="{BB962C8B-B14F-4D97-AF65-F5344CB8AC3E}">
        <p14:creationId xmlns:p14="http://schemas.microsoft.com/office/powerpoint/2010/main" val="307049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042CF8-ECEA-61B8-59C2-2F27A3F2795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829685A-67A3-2DF8-DA6A-B78FA82CC05F}"/>
              </a:ext>
            </a:extLst>
          </p:cNvPr>
          <p:cNvSpPr>
            <a:spLocks noGrp="1"/>
          </p:cNvSpPr>
          <p:nvPr>
            <p:ph type="title"/>
          </p:nvPr>
        </p:nvSpPr>
        <p:spPr>
          <a:xfrm>
            <a:off x="700679" y="673096"/>
            <a:ext cx="10822650" cy="504916"/>
          </a:xfrm>
        </p:spPr>
        <p:txBody>
          <a:bodyPr>
            <a:noAutofit/>
          </a:bodyPr>
          <a:lstStyle/>
          <a:p>
            <a:pPr>
              <a:lnSpc>
                <a:spcPct val="90000"/>
              </a:lnSpc>
            </a:pPr>
            <a:r>
              <a:rPr lang="de-CH" dirty="0"/>
              <a:t>Journal de validation</a:t>
            </a:r>
          </a:p>
        </p:txBody>
      </p:sp>
      <p:sp>
        <p:nvSpPr>
          <p:cNvPr id="4" name="Textplatzhalter 3">
            <a:extLst>
              <a:ext uri="{FF2B5EF4-FFF2-40B4-BE49-F238E27FC236}">
                <a16:creationId xmlns:a16="http://schemas.microsoft.com/office/drawing/2014/main" id="{11CEE6D5-2EB1-9F11-0C25-F39329773F8D}"/>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981936</a:t>
            </a:r>
          </a:p>
        </p:txBody>
      </p:sp>
      <p:sp>
        <p:nvSpPr>
          <p:cNvPr id="5" name="Foliennummernplatzhalter 4">
            <a:extLst>
              <a:ext uri="{FF2B5EF4-FFF2-40B4-BE49-F238E27FC236}">
                <a16:creationId xmlns:a16="http://schemas.microsoft.com/office/drawing/2014/main" id="{C225A854-134D-46C5-FC42-967A995DD668}"/>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18</a:t>
            </a:fld>
            <a:endParaRPr lang="de-DE"/>
          </a:p>
        </p:txBody>
      </p:sp>
      <p:pic>
        <p:nvPicPr>
          <p:cNvPr id="10" name="Grafik 9">
            <a:extLst>
              <a:ext uri="{FF2B5EF4-FFF2-40B4-BE49-F238E27FC236}">
                <a16:creationId xmlns:a16="http://schemas.microsoft.com/office/drawing/2014/main" id="{4CD6D0BF-E4C3-B127-D395-E9B62576F4CC}"/>
              </a:ext>
            </a:extLst>
          </p:cNvPr>
          <p:cNvPicPr>
            <a:picLocks noChangeAspect="1"/>
          </p:cNvPicPr>
          <p:nvPr/>
        </p:nvPicPr>
        <p:blipFill>
          <a:blip r:embed="rId2"/>
          <a:stretch>
            <a:fillRect/>
          </a:stretch>
        </p:blipFill>
        <p:spPr>
          <a:xfrm>
            <a:off x="2044132" y="2023866"/>
            <a:ext cx="8135485" cy="2810267"/>
          </a:xfrm>
          <a:prstGeom prst="rect">
            <a:avLst/>
          </a:prstGeom>
        </p:spPr>
      </p:pic>
    </p:spTree>
    <p:extLst>
      <p:ext uri="{BB962C8B-B14F-4D97-AF65-F5344CB8AC3E}">
        <p14:creationId xmlns:p14="http://schemas.microsoft.com/office/powerpoint/2010/main" val="2573807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descr="Ein Bild, das Frucht, Wand, Person, Im Haus enthält.&#10;&#10;Automatisch generierte Beschreibung">
            <a:extLst>
              <a:ext uri="{FF2B5EF4-FFF2-40B4-BE49-F238E27FC236}">
                <a16:creationId xmlns:a16="http://schemas.microsoft.com/office/drawing/2014/main" id="{84E009DE-B77E-0C28-F7E3-08BBE20F92AC}"/>
              </a:ext>
            </a:extLst>
          </p:cNvPr>
          <p:cNvPicPr>
            <a:picLocks noGrp="1" noChangeAspect="1"/>
          </p:cNvPicPr>
          <p:nvPr>
            <p:ph type="pic" sz="quarter" idx="11"/>
          </p:nvPr>
        </p:nvPicPr>
        <p:blipFill>
          <a:blip r:embed="rId2" cstate="hqprint">
            <a:extLst>
              <a:ext uri="{28A0092B-C50C-407E-A947-70E740481C1C}">
                <a14:useLocalDpi xmlns:a14="http://schemas.microsoft.com/office/drawing/2010/main" val="0"/>
              </a:ext>
            </a:extLst>
          </a:blip>
          <a:srcRect t="7802" b="7802"/>
          <a:stretch>
            <a:fillRect/>
          </a:stretch>
        </p:blipFill>
        <p:spPr/>
      </p:pic>
      <p:sp>
        <p:nvSpPr>
          <p:cNvPr id="6" name="Titel 5">
            <a:extLst>
              <a:ext uri="{FF2B5EF4-FFF2-40B4-BE49-F238E27FC236}">
                <a16:creationId xmlns:a16="http://schemas.microsoft.com/office/drawing/2014/main" id="{266F0A85-33B9-D6D3-C940-600C831562A2}"/>
              </a:ext>
            </a:extLst>
          </p:cNvPr>
          <p:cNvSpPr>
            <a:spLocks noGrp="1"/>
          </p:cNvSpPr>
          <p:nvPr>
            <p:ph type="title"/>
          </p:nvPr>
        </p:nvSpPr>
        <p:spPr/>
        <p:txBody>
          <a:bodyPr/>
          <a:lstStyle/>
          <a:p>
            <a:r>
              <a:rPr lang="de-DE" dirty="0"/>
              <a:t>NEXUS / HEIM</a:t>
            </a:r>
            <a:br>
              <a:rPr lang="de-DE" dirty="0"/>
            </a:br>
            <a:r>
              <a:rPr lang="de-DE" dirty="0"/>
              <a:t>Corrections</a:t>
            </a:r>
            <a:endParaRPr lang="de-CH" dirty="0"/>
          </a:p>
        </p:txBody>
      </p:sp>
      <p:sp>
        <p:nvSpPr>
          <p:cNvPr id="5" name="Foliennummernplatzhalter 4">
            <a:extLst>
              <a:ext uri="{FF2B5EF4-FFF2-40B4-BE49-F238E27FC236}">
                <a16:creationId xmlns:a16="http://schemas.microsoft.com/office/drawing/2014/main" id="{D777627C-6C95-7355-4474-4D61F434D469}"/>
              </a:ext>
            </a:extLst>
          </p:cNvPr>
          <p:cNvSpPr>
            <a:spLocks noGrp="1"/>
          </p:cNvSpPr>
          <p:nvPr>
            <p:ph type="sldNum" sz="quarter" idx="10"/>
          </p:nvPr>
        </p:nvSpPr>
        <p:spPr/>
        <p:txBody>
          <a:bodyPr/>
          <a:lstStyle/>
          <a:p>
            <a:fld id="{DB93E0DE-DE9E-43E9-A4D3-85B06637B40C}" type="slidenum">
              <a:rPr lang="de-DE" smtClean="0"/>
              <a:t>19</a:t>
            </a:fld>
            <a:endParaRPr lang="de-DE" dirty="0"/>
          </a:p>
        </p:txBody>
      </p:sp>
    </p:spTree>
    <p:extLst>
      <p:ext uri="{BB962C8B-B14F-4D97-AF65-F5344CB8AC3E}">
        <p14:creationId xmlns:p14="http://schemas.microsoft.com/office/powerpoint/2010/main" val="727274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a14="http://schemas.microsoft.com/office/drawing/2010/main">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descr="Ein Bild, das Frucht, Wand, Person, Im Haus enthält.&#10;&#10;Automatisch generierte Beschreibung">
            <a:extLst>
              <a:ext uri="{FF2B5EF4-FFF2-40B4-BE49-F238E27FC236}">
                <a16:creationId xmlns:a16="http://schemas.microsoft.com/office/drawing/2014/main" id="{84E009DE-B77E-0C28-F7E3-08BBE20F92AC}"/>
              </a:ext>
            </a:extLst>
          </p:cNvPr>
          <p:cNvPicPr>
            <a:picLocks noGrp="1" noChangeAspect="1"/>
          </p:cNvPicPr>
          <p:nvPr>
            <p:ph type="pic" sz="quarter" idx="11"/>
          </p:nvPr>
        </p:nvPicPr>
        <p:blipFill>
          <a:blip r:embed="rId2" cstate="hqprint">
            <a:extLst>
              <a:ext uri="{28A0092B-C50C-407E-A947-70E740481C1C}">
                <a14:useLocalDpi xmlns:a14="http://schemas.microsoft.com/office/drawing/2010/main" val="0"/>
              </a:ext>
            </a:extLst>
          </a:blip>
          <a:srcRect t="7802" b="7802"/>
          <a:stretch>
            <a:fillRect/>
          </a:stretch>
        </p:blipFill>
        <p:spPr/>
      </p:pic>
      <p:sp>
        <p:nvSpPr>
          <p:cNvPr id="6" name="Titel 5">
            <a:extLst>
              <a:ext uri="{FF2B5EF4-FFF2-40B4-BE49-F238E27FC236}">
                <a16:creationId xmlns:a16="http://schemas.microsoft.com/office/drawing/2014/main" id="{266F0A85-33B9-D6D3-C940-600C831562A2}"/>
              </a:ext>
            </a:extLst>
          </p:cNvPr>
          <p:cNvSpPr>
            <a:spLocks noGrp="1"/>
          </p:cNvSpPr>
          <p:nvPr>
            <p:ph type="title"/>
          </p:nvPr>
        </p:nvSpPr>
        <p:spPr/>
        <p:txBody>
          <a:bodyPr/>
          <a:lstStyle/>
          <a:p>
            <a:r>
              <a:rPr lang="de-DE" dirty="0"/>
              <a:t>NEXUS / HEIM</a:t>
            </a:r>
            <a:br>
              <a:rPr lang="de-DE" dirty="0"/>
            </a:br>
            <a:r>
              <a:rPr lang="de-DE" dirty="0"/>
              <a:t>Points forts &amp; </a:t>
            </a:r>
            <a:r>
              <a:rPr lang="de-DE" dirty="0" err="1"/>
              <a:t>nouvelles</a:t>
            </a:r>
            <a:r>
              <a:rPr lang="de-DE" dirty="0"/>
              <a:t> </a:t>
            </a:r>
            <a:r>
              <a:rPr lang="de-DE" dirty="0" err="1"/>
              <a:t>fonctionnalités</a:t>
            </a:r>
            <a:endParaRPr lang="de-CH" dirty="0"/>
          </a:p>
        </p:txBody>
      </p:sp>
      <p:sp>
        <p:nvSpPr>
          <p:cNvPr id="5" name="Foliennummernplatzhalter 4">
            <a:extLst>
              <a:ext uri="{FF2B5EF4-FFF2-40B4-BE49-F238E27FC236}">
                <a16:creationId xmlns:a16="http://schemas.microsoft.com/office/drawing/2014/main" id="{D777627C-6C95-7355-4474-4D61F434D469}"/>
              </a:ext>
            </a:extLst>
          </p:cNvPr>
          <p:cNvSpPr>
            <a:spLocks noGrp="1"/>
          </p:cNvSpPr>
          <p:nvPr>
            <p:ph type="sldNum" sz="quarter" idx="10"/>
          </p:nvPr>
        </p:nvSpPr>
        <p:spPr/>
        <p:txBody>
          <a:bodyPr/>
          <a:lstStyle/>
          <a:p>
            <a:fld id="{DB93E0DE-DE9E-43E9-A4D3-85B06637B40C}" type="slidenum">
              <a:rPr lang="de-DE" smtClean="0"/>
              <a:t>2</a:t>
            </a:fld>
            <a:endParaRPr lang="de-DE" dirty="0"/>
          </a:p>
        </p:txBody>
      </p:sp>
    </p:spTree>
    <p:extLst>
      <p:ext uri="{BB962C8B-B14F-4D97-AF65-F5344CB8AC3E}">
        <p14:creationId xmlns:p14="http://schemas.microsoft.com/office/powerpoint/2010/main" val="3671102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a14="http://schemas.microsoft.com/office/drawing/2010/main">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BAD70-A8E0-8F75-D151-39143C6982A9}"/>
            </a:ext>
          </a:extLst>
        </p:cNvPr>
        <p:cNvGrpSpPr/>
        <p:nvPr/>
      </p:nvGrpSpPr>
      <p:grpSpPr>
        <a:xfrm>
          <a:off x="0" y="0"/>
          <a:ext cx="0" cy="0"/>
          <a:chOff x="0" y="0"/>
          <a:chExt cx="0" cy="0"/>
        </a:xfrm>
      </p:grpSpPr>
      <p:pic>
        <p:nvPicPr>
          <p:cNvPr id="11" name="Grafik 10">
            <a:extLst>
              <a:ext uri="{FF2B5EF4-FFF2-40B4-BE49-F238E27FC236}">
                <a16:creationId xmlns:a16="http://schemas.microsoft.com/office/drawing/2014/main" id="{B75E1AD9-859C-9BA3-5042-E6FD6DF1143B}"/>
              </a:ext>
            </a:extLst>
          </p:cNvPr>
          <p:cNvPicPr>
            <a:picLocks noChangeAspect="1"/>
          </p:cNvPicPr>
          <p:nvPr/>
        </p:nvPicPr>
        <p:blipFill>
          <a:blip r:embed="rId2"/>
          <a:stretch>
            <a:fillRect/>
          </a:stretch>
        </p:blipFill>
        <p:spPr>
          <a:xfrm>
            <a:off x="2790183" y="2935730"/>
            <a:ext cx="6643384" cy="3779534"/>
          </a:xfrm>
          <a:prstGeom prst="rect">
            <a:avLst/>
          </a:prstGeom>
        </p:spPr>
      </p:pic>
      <p:sp>
        <p:nvSpPr>
          <p:cNvPr id="2" name="Titel 1">
            <a:extLst>
              <a:ext uri="{FF2B5EF4-FFF2-40B4-BE49-F238E27FC236}">
                <a16:creationId xmlns:a16="http://schemas.microsoft.com/office/drawing/2014/main" id="{B48E7259-BBA2-0AFD-D4F1-597EA0F545A8}"/>
              </a:ext>
            </a:extLst>
          </p:cNvPr>
          <p:cNvSpPr>
            <a:spLocks noGrp="1"/>
          </p:cNvSpPr>
          <p:nvPr>
            <p:ph type="title"/>
          </p:nvPr>
        </p:nvSpPr>
        <p:spPr>
          <a:xfrm>
            <a:off x="700679" y="673096"/>
            <a:ext cx="10822650" cy="504916"/>
          </a:xfrm>
        </p:spPr>
        <p:txBody>
          <a:bodyPr>
            <a:noAutofit/>
          </a:bodyPr>
          <a:lstStyle/>
          <a:p>
            <a:pPr>
              <a:lnSpc>
                <a:spcPct val="90000"/>
              </a:lnSpc>
            </a:pPr>
            <a:r>
              <a:rPr lang="de-CH" dirty="0"/>
              <a:t>Recherche d'adresses sans résultats</a:t>
            </a:r>
          </a:p>
        </p:txBody>
      </p:sp>
      <p:sp>
        <p:nvSpPr>
          <p:cNvPr id="4" name="Textplatzhalter 3">
            <a:extLst>
              <a:ext uri="{FF2B5EF4-FFF2-40B4-BE49-F238E27FC236}">
                <a16:creationId xmlns:a16="http://schemas.microsoft.com/office/drawing/2014/main" id="{2208DDF2-9F4B-2C71-EB00-D6B2CBD664EF}"/>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970203</a:t>
            </a:r>
          </a:p>
        </p:txBody>
      </p:sp>
      <p:sp>
        <p:nvSpPr>
          <p:cNvPr id="3" name="Inhaltsplatzhalter 2">
            <a:extLst>
              <a:ext uri="{FF2B5EF4-FFF2-40B4-BE49-F238E27FC236}">
                <a16:creationId xmlns:a16="http://schemas.microsoft.com/office/drawing/2014/main" id="{366E4575-9FD5-E0BC-28C7-7DD4C2310CB6}"/>
              </a:ext>
            </a:extLst>
          </p:cNvPr>
          <p:cNvSpPr>
            <a:spLocks noGrp="1"/>
          </p:cNvSpPr>
          <p:nvPr>
            <p:ph sz="quarter" idx="15"/>
          </p:nvPr>
        </p:nvSpPr>
        <p:spPr>
          <a:xfrm>
            <a:off x="700679" y="1922804"/>
            <a:ext cx="10822984" cy="4379272"/>
          </a:xfrm>
        </p:spPr>
        <p:txBody>
          <a:bodyPr>
            <a:normAutofit/>
          </a:bodyPr>
          <a:lstStyle/>
          <a:p>
            <a:r>
              <a:rPr lang="de-CH" sz="2400" dirty="0"/>
              <a:t>Si aucun résultat n'est trouvé lors de la recherche d'adresse, le GRID est désormais automatiquement vidé.</a:t>
            </a:r>
          </a:p>
        </p:txBody>
      </p:sp>
      <p:sp>
        <p:nvSpPr>
          <p:cNvPr id="5" name="Foliennummernplatzhalter 4">
            <a:extLst>
              <a:ext uri="{FF2B5EF4-FFF2-40B4-BE49-F238E27FC236}">
                <a16:creationId xmlns:a16="http://schemas.microsoft.com/office/drawing/2014/main" id="{DEA1C90C-75D9-153F-34DE-6E34D034C73A}"/>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20</a:t>
            </a:fld>
            <a:endParaRPr lang="de-DE"/>
          </a:p>
        </p:txBody>
      </p:sp>
      <p:sp>
        <p:nvSpPr>
          <p:cNvPr id="9" name="Rechteck 8">
            <a:extLst>
              <a:ext uri="{FF2B5EF4-FFF2-40B4-BE49-F238E27FC236}">
                <a16:creationId xmlns:a16="http://schemas.microsoft.com/office/drawing/2014/main" id="{E46F1E52-0D41-C0C2-05C6-DF7CE314FF10}"/>
              </a:ext>
            </a:extLst>
          </p:cNvPr>
          <p:cNvSpPr/>
          <p:nvPr/>
        </p:nvSpPr>
        <p:spPr bwMode="gray">
          <a:xfrm>
            <a:off x="2790183" y="4723630"/>
            <a:ext cx="6610047" cy="1991634"/>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CH" sz="1800" dirty="0" err="1"/>
          </a:p>
        </p:txBody>
      </p:sp>
    </p:spTree>
    <p:extLst>
      <p:ext uri="{BB962C8B-B14F-4D97-AF65-F5344CB8AC3E}">
        <p14:creationId xmlns:p14="http://schemas.microsoft.com/office/powerpoint/2010/main" val="3287826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3DA6A4-37E3-63F0-B39D-BC9F89856E9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699A832-B9CA-6FC4-988A-50FE35ECDC84}"/>
              </a:ext>
            </a:extLst>
          </p:cNvPr>
          <p:cNvSpPr>
            <a:spLocks noGrp="1"/>
          </p:cNvSpPr>
          <p:nvPr>
            <p:ph type="title"/>
          </p:nvPr>
        </p:nvSpPr>
        <p:spPr>
          <a:xfrm>
            <a:off x="700679" y="673096"/>
            <a:ext cx="10822650" cy="504916"/>
          </a:xfrm>
        </p:spPr>
        <p:txBody>
          <a:bodyPr>
            <a:noAutofit/>
          </a:bodyPr>
          <a:lstStyle/>
          <a:p>
            <a:pPr>
              <a:lnSpc>
                <a:spcPct val="90000"/>
              </a:lnSpc>
            </a:pPr>
            <a:r>
              <a:rPr lang="de-CH" dirty="0"/>
              <a:t>Affichage du champ d'adresse en cas de changement de </a:t>
            </a:r>
            <a:r>
              <a:rPr lang="de-CH" dirty="0" err="1"/>
              <a:t>pensionnaire</a:t>
            </a:r>
            <a:endParaRPr lang="de-CH" dirty="0"/>
          </a:p>
        </p:txBody>
      </p:sp>
      <p:sp>
        <p:nvSpPr>
          <p:cNvPr id="4" name="Textplatzhalter 3">
            <a:extLst>
              <a:ext uri="{FF2B5EF4-FFF2-40B4-BE49-F238E27FC236}">
                <a16:creationId xmlns:a16="http://schemas.microsoft.com/office/drawing/2014/main" id="{C4EF681F-5F97-2B86-7C0F-8C16C33A60AB}"/>
              </a:ext>
            </a:extLst>
          </p:cNvPr>
          <p:cNvSpPr>
            <a:spLocks noGrp="1"/>
          </p:cNvSpPr>
          <p:nvPr>
            <p:ph type="body" sz="quarter" idx="16"/>
          </p:nvPr>
        </p:nvSpPr>
        <p:spPr>
          <a:xfrm>
            <a:off x="700088" y="1620887"/>
            <a:ext cx="10823575" cy="395288"/>
          </a:xfrm>
        </p:spPr>
        <p:txBody>
          <a:bodyPr>
            <a:noAutofit/>
          </a:bodyPr>
          <a:lstStyle/>
          <a:p>
            <a:pPr>
              <a:lnSpc>
                <a:spcPct val="90000"/>
              </a:lnSpc>
            </a:pPr>
            <a:r>
              <a:rPr lang="de-CH" dirty="0" err="1"/>
              <a:t>Issue</a:t>
            </a:r>
            <a:r>
              <a:rPr lang="de-CH" dirty="0"/>
              <a:t> 980651</a:t>
            </a:r>
          </a:p>
        </p:txBody>
      </p:sp>
      <p:sp>
        <p:nvSpPr>
          <p:cNvPr id="3" name="Inhaltsplatzhalter 2">
            <a:extLst>
              <a:ext uri="{FF2B5EF4-FFF2-40B4-BE49-F238E27FC236}">
                <a16:creationId xmlns:a16="http://schemas.microsoft.com/office/drawing/2014/main" id="{8E7D1D34-5ADE-AA44-1FAC-F28BF3EAF2AA}"/>
              </a:ext>
            </a:extLst>
          </p:cNvPr>
          <p:cNvSpPr>
            <a:spLocks noGrp="1"/>
          </p:cNvSpPr>
          <p:nvPr>
            <p:ph sz="quarter" idx="15"/>
          </p:nvPr>
        </p:nvSpPr>
        <p:spPr>
          <a:xfrm>
            <a:off x="700679" y="1922804"/>
            <a:ext cx="10822984" cy="4379272"/>
          </a:xfrm>
        </p:spPr>
        <p:txBody>
          <a:bodyPr>
            <a:normAutofit/>
          </a:bodyPr>
          <a:lstStyle/>
          <a:p>
            <a:r>
              <a:rPr lang="de-CH" sz="2400" dirty="0"/>
              <a:t>Le champ d'adresse est désormais correctement vidé lors du changement de pensionnaire, y compris les </a:t>
            </a:r>
            <a:r>
              <a:rPr lang="de-CH" sz="2400" dirty="0" err="1"/>
              <a:t>champs</a:t>
            </a:r>
            <a:r>
              <a:rPr lang="de-CH" sz="2400" dirty="0"/>
              <a:t> «Valable du", «Valable au", "Rôle de </a:t>
            </a:r>
            <a:r>
              <a:rPr lang="de-CH" sz="2400" dirty="0" err="1"/>
              <a:t>contact</a:t>
            </a:r>
            <a:r>
              <a:rPr lang="de-CH" sz="2400" dirty="0"/>
              <a:t> valable du" et "Rôle de </a:t>
            </a:r>
            <a:r>
              <a:rPr lang="de-CH" sz="2400" dirty="0" err="1"/>
              <a:t>contact</a:t>
            </a:r>
            <a:r>
              <a:rPr lang="de-CH" sz="2400" dirty="0"/>
              <a:t> valable au".</a:t>
            </a:r>
          </a:p>
        </p:txBody>
      </p:sp>
      <p:sp>
        <p:nvSpPr>
          <p:cNvPr id="5" name="Foliennummernplatzhalter 4">
            <a:extLst>
              <a:ext uri="{FF2B5EF4-FFF2-40B4-BE49-F238E27FC236}">
                <a16:creationId xmlns:a16="http://schemas.microsoft.com/office/drawing/2014/main" id="{D57EBF2C-DE76-7E79-D749-936B4B8E75D1}"/>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21</a:t>
            </a:fld>
            <a:endParaRPr lang="de-DE"/>
          </a:p>
        </p:txBody>
      </p:sp>
      <p:pic>
        <p:nvPicPr>
          <p:cNvPr id="7" name="Grafik 6">
            <a:extLst>
              <a:ext uri="{FF2B5EF4-FFF2-40B4-BE49-F238E27FC236}">
                <a16:creationId xmlns:a16="http://schemas.microsoft.com/office/drawing/2014/main" id="{B3F7FFDB-AC76-1357-11C4-0AEF8C6179F3}"/>
              </a:ext>
            </a:extLst>
          </p:cNvPr>
          <p:cNvPicPr>
            <a:picLocks noChangeAspect="1"/>
          </p:cNvPicPr>
          <p:nvPr/>
        </p:nvPicPr>
        <p:blipFill>
          <a:blip r:embed="rId2"/>
          <a:stretch>
            <a:fillRect/>
          </a:stretch>
        </p:blipFill>
        <p:spPr>
          <a:xfrm>
            <a:off x="2727129" y="3304587"/>
            <a:ext cx="6769491" cy="3074477"/>
          </a:xfrm>
          <a:prstGeom prst="rect">
            <a:avLst/>
          </a:prstGeom>
        </p:spPr>
      </p:pic>
    </p:spTree>
    <p:extLst>
      <p:ext uri="{BB962C8B-B14F-4D97-AF65-F5344CB8AC3E}">
        <p14:creationId xmlns:p14="http://schemas.microsoft.com/office/powerpoint/2010/main" val="564223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BFA63-987B-F457-478A-09984659F5E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197595E-2965-749D-86B0-3ED16697BAFC}"/>
              </a:ext>
            </a:extLst>
          </p:cNvPr>
          <p:cNvSpPr>
            <a:spLocks noGrp="1"/>
          </p:cNvSpPr>
          <p:nvPr>
            <p:ph type="title"/>
          </p:nvPr>
        </p:nvSpPr>
        <p:spPr>
          <a:xfrm>
            <a:off x="700679" y="673096"/>
            <a:ext cx="10822650" cy="504916"/>
          </a:xfrm>
        </p:spPr>
        <p:txBody>
          <a:bodyPr>
            <a:noAutofit/>
          </a:bodyPr>
          <a:lstStyle/>
          <a:p>
            <a:pPr>
              <a:lnSpc>
                <a:spcPct val="90000"/>
              </a:lnSpc>
            </a:pPr>
            <a:r>
              <a:rPr lang="de-CH" dirty="0"/>
              <a:t>Extension Analyse </a:t>
            </a:r>
            <a:r>
              <a:rPr lang="de-CH" dirty="0" err="1"/>
              <a:t>Certificat</a:t>
            </a:r>
            <a:r>
              <a:rPr lang="de-CH" dirty="0"/>
              <a:t> de traitement</a:t>
            </a:r>
          </a:p>
        </p:txBody>
      </p:sp>
      <p:sp>
        <p:nvSpPr>
          <p:cNvPr id="4" name="Textplatzhalter 3">
            <a:extLst>
              <a:ext uri="{FF2B5EF4-FFF2-40B4-BE49-F238E27FC236}">
                <a16:creationId xmlns:a16="http://schemas.microsoft.com/office/drawing/2014/main" id="{5FA2E641-8D03-5A98-1771-509A7DC2B5AF}"/>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981794</a:t>
            </a:r>
          </a:p>
        </p:txBody>
      </p:sp>
      <p:sp>
        <p:nvSpPr>
          <p:cNvPr id="3" name="Inhaltsplatzhalter 2">
            <a:extLst>
              <a:ext uri="{FF2B5EF4-FFF2-40B4-BE49-F238E27FC236}">
                <a16:creationId xmlns:a16="http://schemas.microsoft.com/office/drawing/2014/main" id="{0F5EFCEE-7442-8D8F-A77D-401986D4BE4C}"/>
              </a:ext>
            </a:extLst>
          </p:cNvPr>
          <p:cNvSpPr>
            <a:spLocks noGrp="1"/>
          </p:cNvSpPr>
          <p:nvPr>
            <p:ph sz="quarter" idx="15"/>
          </p:nvPr>
        </p:nvSpPr>
        <p:spPr>
          <a:xfrm>
            <a:off x="700679" y="1922804"/>
            <a:ext cx="10822984" cy="4379272"/>
          </a:xfrm>
        </p:spPr>
        <p:txBody>
          <a:bodyPr>
            <a:normAutofit/>
          </a:bodyPr>
          <a:lstStyle/>
          <a:p>
            <a:r>
              <a:rPr lang="de-CH" sz="2400" dirty="0"/>
              <a:t>Analyse RAI/RUG - </a:t>
            </a:r>
            <a:r>
              <a:rPr lang="de-CH" sz="2400" dirty="0" err="1"/>
              <a:t>Certificat</a:t>
            </a:r>
            <a:r>
              <a:rPr lang="de-CH" sz="2400" dirty="0"/>
              <a:t> de traitement LTCF - Le rapport affiche désormais la caisse maladie primaire du pensionnaire sous "Assurance maladie KLV". Le </a:t>
            </a:r>
            <a:r>
              <a:rPr lang="de-CH" sz="2400" dirty="0" err="1"/>
              <a:t>PopUp </a:t>
            </a:r>
            <a:r>
              <a:rPr lang="de-CH" sz="2400" dirty="0"/>
              <a:t>pour les informations sur le médecin a été amélioré. Dans le rapport, la signature a été agrandie et les données du médecin ont été affichées les unes sous les autres.</a:t>
            </a:r>
          </a:p>
        </p:txBody>
      </p:sp>
      <p:sp>
        <p:nvSpPr>
          <p:cNvPr id="5" name="Foliennummernplatzhalter 4">
            <a:extLst>
              <a:ext uri="{FF2B5EF4-FFF2-40B4-BE49-F238E27FC236}">
                <a16:creationId xmlns:a16="http://schemas.microsoft.com/office/drawing/2014/main" id="{6C587E00-3074-1D38-3142-2FB1251BC683}"/>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22</a:t>
            </a:fld>
            <a:endParaRPr lang="de-DE"/>
          </a:p>
        </p:txBody>
      </p:sp>
    </p:spTree>
    <p:extLst>
      <p:ext uri="{BB962C8B-B14F-4D97-AF65-F5344CB8AC3E}">
        <p14:creationId xmlns:p14="http://schemas.microsoft.com/office/powerpoint/2010/main" val="148645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D1E9A5-BC73-A767-1BD0-742751CE571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853E59B-563B-A298-7019-06D59FCFD20A}"/>
              </a:ext>
            </a:extLst>
          </p:cNvPr>
          <p:cNvSpPr>
            <a:spLocks noGrp="1"/>
          </p:cNvSpPr>
          <p:nvPr>
            <p:ph type="title"/>
          </p:nvPr>
        </p:nvSpPr>
        <p:spPr>
          <a:xfrm>
            <a:off x="700679" y="673096"/>
            <a:ext cx="10822650" cy="504916"/>
          </a:xfrm>
        </p:spPr>
        <p:txBody>
          <a:bodyPr>
            <a:noAutofit/>
          </a:bodyPr>
          <a:lstStyle/>
          <a:p>
            <a:pPr>
              <a:lnSpc>
                <a:spcPct val="90000"/>
              </a:lnSpc>
            </a:pPr>
            <a:r>
              <a:rPr lang="de-CH" dirty="0"/>
              <a:t>Affectation </a:t>
            </a:r>
            <a:r>
              <a:rPr lang="de-CH" dirty="0" err="1"/>
              <a:t>dans</a:t>
            </a:r>
            <a:r>
              <a:rPr lang="de-CH" dirty="0"/>
              <a:t> </a:t>
            </a:r>
            <a:r>
              <a:rPr lang="de-CH" dirty="0" err="1"/>
              <a:t>l’analyse</a:t>
            </a:r>
            <a:r>
              <a:rPr lang="de-CH" dirty="0"/>
              <a:t> </a:t>
            </a:r>
            <a:r>
              <a:rPr lang="de-CH" dirty="0" err="1"/>
              <a:t>Appr</a:t>
            </a:r>
            <a:r>
              <a:rPr lang="de-CH" dirty="0"/>
              <a:t>. de linge</a:t>
            </a:r>
          </a:p>
        </p:txBody>
      </p:sp>
      <p:sp>
        <p:nvSpPr>
          <p:cNvPr id="4" name="Textplatzhalter 3">
            <a:extLst>
              <a:ext uri="{FF2B5EF4-FFF2-40B4-BE49-F238E27FC236}">
                <a16:creationId xmlns:a16="http://schemas.microsoft.com/office/drawing/2014/main" id="{57D02DE1-7C67-1CA2-5F3E-70E4E8C30131}"/>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980437</a:t>
            </a:r>
          </a:p>
        </p:txBody>
      </p:sp>
      <p:sp>
        <p:nvSpPr>
          <p:cNvPr id="3" name="Inhaltsplatzhalter 2">
            <a:extLst>
              <a:ext uri="{FF2B5EF4-FFF2-40B4-BE49-F238E27FC236}">
                <a16:creationId xmlns:a16="http://schemas.microsoft.com/office/drawing/2014/main" id="{769418DD-451A-BC4B-0499-681C6E723D6A}"/>
              </a:ext>
            </a:extLst>
          </p:cNvPr>
          <p:cNvSpPr>
            <a:spLocks noGrp="1"/>
          </p:cNvSpPr>
          <p:nvPr>
            <p:ph sz="quarter" idx="15"/>
          </p:nvPr>
        </p:nvSpPr>
        <p:spPr>
          <a:xfrm>
            <a:off x="700679" y="1922804"/>
            <a:ext cx="4164619" cy="4379272"/>
          </a:xfrm>
        </p:spPr>
        <p:txBody>
          <a:bodyPr>
            <a:normAutofit/>
          </a:bodyPr>
          <a:lstStyle/>
          <a:p>
            <a:r>
              <a:rPr lang="de-CH" sz="2400" dirty="0"/>
              <a:t>Analyse </a:t>
            </a:r>
            <a:r>
              <a:rPr lang="de-CH" sz="2400" dirty="0" err="1"/>
              <a:t>Approvisionnement</a:t>
            </a:r>
            <a:r>
              <a:rPr lang="de-CH" sz="2400" dirty="0"/>
              <a:t> de linge - L'attribution est désormais mémorisée par </a:t>
            </a:r>
            <a:r>
              <a:rPr lang="de-CH" sz="2400" dirty="0" err="1"/>
              <a:t>analyse</a:t>
            </a:r>
            <a:r>
              <a:rPr lang="de-CH" sz="2400" dirty="0"/>
              <a:t> personnalisé et n'écrase plus l'attribution d'autres rapports personnalisés.</a:t>
            </a:r>
          </a:p>
        </p:txBody>
      </p:sp>
      <p:sp>
        <p:nvSpPr>
          <p:cNvPr id="5" name="Foliennummernplatzhalter 4">
            <a:extLst>
              <a:ext uri="{FF2B5EF4-FFF2-40B4-BE49-F238E27FC236}">
                <a16:creationId xmlns:a16="http://schemas.microsoft.com/office/drawing/2014/main" id="{7DB07037-3799-4A8F-CD0D-371D7BD0D8C8}"/>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23</a:t>
            </a:fld>
            <a:endParaRPr lang="de-DE"/>
          </a:p>
        </p:txBody>
      </p:sp>
      <p:pic>
        <p:nvPicPr>
          <p:cNvPr id="8" name="Grafik 7">
            <a:extLst>
              <a:ext uri="{FF2B5EF4-FFF2-40B4-BE49-F238E27FC236}">
                <a16:creationId xmlns:a16="http://schemas.microsoft.com/office/drawing/2014/main" id="{3F7CA029-B27C-F8E1-739B-B84BF7861F5A}"/>
              </a:ext>
            </a:extLst>
          </p:cNvPr>
          <p:cNvPicPr>
            <a:picLocks noChangeAspect="1"/>
          </p:cNvPicPr>
          <p:nvPr/>
        </p:nvPicPr>
        <p:blipFill>
          <a:blip r:embed="rId2"/>
          <a:stretch>
            <a:fillRect/>
          </a:stretch>
        </p:blipFill>
        <p:spPr>
          <a:xfrm>
            <a:off x="4946107" y="1922804"/>
            <a:ext cx="6593278" cy="3011146"/>
          </a:xfrm>
          <a:prstGeom prst="rect">
            <a:avLst/>
          </a:prstGeom>
        </p:spPr>
      </p:pic>
    </p:spTree>
    <p:extLst>
      <p:ext uri="{BB962C8B-B14F-4D97-AF65-F5344CB8AC3E}">
        <p14:creationId xmlns:p14="http://schemas.microsoft.com/office/powerpoint/2010/main" val="2456390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04F36A-C0ED-2FE2-19E3-872C0C5B23A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D2DFC72-C714-F9FC-A335-CAB5285E537A}"/>
              </a:ext>
            </a:extLst>
          </p:cNvPr>
          <p:cNvSpPr>
            <a:spLocks noGrp="1"/>
          </p:cNvSpPr>
          <p:nvPr>
            <p:ph type="title"/>
          </p:nvPr>
        </p:nvSpPr>
        <p:spPr>
          <a:xfrm>
            <a:off x="700679" y="673096"/>
            <a:ext cx="10822650" cy="504916"/>
          </a:xfrm>
        </p:spPr>
        <p:txBody>
          <a:bodyPr>
            <a:noAutofit/>
          </a:bodyPr>
          <a:lstStyle/>
          <a:p>
            <a:pPr>
              <a:lnSpc>
                <a:spcPct val="90000"/>
              </a:lnSpc>
            </a:pPr>
            <a:r>
              <a:rPr lang="de-CH" dirty="0"/>
              <a:t>Les paramètres du menu contextuel restent mémorisés</a:t>
            </a:r>
          </a:p>
        </p:txBody>
      </p:sp>
      <p:sp>
        <p:nvSpPr>
          <p:cNvPr id="4" name="Textplatzhalter 3">
            <a:extLst>
              <a:ext uri="{FF2B5EF4-FFF2-40B4-BE49-F238E27FC236}">
                <a16:creationId xmlns:a16="http://schemas.microsoft.com/office/drawing/2014/main" id="{719D84C7-5A6F-94F5-5F9E-4AF2DD920926}"/>
              </a:ext>
            </a:extLst>
          </p:cNvPr>
          <p:cNvSpPr>
            <a:spLocks noGrp="1"/>
          </p:cNvSpPr>
          <p:nvPr>
            <p:ph type="body" sz="quarter" idx="16"/>
          </p:nvPr>
        </p:nvSpPr>
        <p:spPr>
          <a:xfrm>
            <a:off x="700088" y="1587888"/>
            <a:ext cx="10823575" cy="395288"/>
          </a:xfrm>
        </p:spPr>
        <p:txBody>
          <a:bodyPr>
            <a:noAutofit/>
          </a:bodyPr>
          <a:lstStyle/>
          <a:p>
            <a:pPr>
              <a:lnSpc>
                <a:spcPct val="90000"/>
              </a:lnSpc>
            </a:pPr>
            <a:r>
              <a:rPr lang="de-CH" dirty="0" err="1"/>
              <a:t>Issue</a:t>
            </a:r>
            <a:r>
              <a:rPr lang="de-CH" dirty="0"/>
              <a:t> 3200</a:t>
            </a:r>
          </a:p>
        </p:txBody>
      </p:sp>
      <p:sp>
        <p:nvSpPr>
          <p:cNvPr id="3" name="Inhaltsplatzhalter 2">
            <a:extLst>
              <a:ext uri="{FF2B5EF4-FFF2-40B4-BE49-F238E27FC236}">
                <a16:creationId xmlns:a16="http://schemas.microsoft.com/office/drawing/2014/main" id="{F888CABB-51F4-8A03-ADB7-F2EA1FF1010E}"/>
              </a:ext>
            </a:extLst>
          </p:cNvPr>
          <p:cNvSpPr>
            <a:spLocks noGrp="1"/>
          </p:cNvSpPr>
          <p:nvPr>
            <p:ph sz="quarter" idx="15"/>
          </p:nvPr>
        </p:nvSpPr>
        <p:spPr>
          <a:xfrm>
            <a:off x="700679" y="1922804"/>
            <a:ext cx="4414785" cy="4379272"/>
          </a:xfrm>
        </p:spPr>
        <p:txBody>
          <a:bodyPr>
            <a:normAutofit/>
          </a:bodyPr>
          <a:lstStyle/>
          <a:p>
            <a:r>
              <a:rPr lang="de-CH" sz="2400" dirty="0"/>
              <a:t>Les paramètres "... seulement visibles" et "...documents" reste mémorisé dans le menu contextuel. </a:t>
            </a:r>
          </a:p>
        </p:txBody>
      </p:sp>
      <p:sp>
        <p:nvSpPr>
          <p:cNvPr id="5" name="Foliennummernplatzhalter 4">
            <a:extLst>
              <a:ext uri="{FF2B5EF4-FFF2-40B4-BE49-F238E27FC236}">
                <a16:creationId xmlns:a16="http://schemas.microsoft.com/office/drawing/2014/main" id="{6F3E57A3-F2FA-C976-BF18-F67D1F744D01}"/>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24</a:t>
            </a:fld>
            <a:endParaRPr lang="de-DE"/>
          </a:p>
        </p:txBody>
      </p:sp>
      <p:pic>
        <p:nvPicPr>
          <p:cNvPr id="7" name="Grafik 6">
            <a:extLst>
              <a:ext uri="{FF2B5EF4-FFF2-40B4-BE49-F238E27FC236}">
                <a16:creationId xmlns:a16="http://schemas.microsoft.com/office/drawing/2014/main" id="{493DF7AA-00D1-8D32-79B1-A1F84EDACA30}"/>
              </a:ext>
            </a:extLst>
          </p:cNvPr>
          <p:cNvPicPr>
            <a:picLocks noChangeAspect="1"/>
          </p:cNvPicPr>
          <p:nvPr/>
        </p:nvPicPr>
        <p:blipFill>
          <a:blip r:embed="rId2"/>
          <a:stretch>
            <a:fillRect/>
          </a:stretch>
        </p:blipFill>
        <p:spPr>
          <a:xfrm>
            <a:off x="5353360" y="1922804"/>
            <a:ext cx="5932407" cy="4657725"/>
          </a:xfrm>
          <a:prstGeom prst="rect">
            <a:avLst/>
          </a:prstGeom>
        </p:spPr>
      </p:pic>
    </p:spTree>
    <p:extLst>
      <p:ext uri="{BB962C8B-B14F-4D97-AF65-F5344CB8AC3E}">
        <p14:creationId xmlns:p14="http://schemas.microsoft.com/office/powerpoint/2010/main" val="1866487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0966B-6B8E-CCE3-4E65-504BB503F94E}"/>
            </a:ext>
          </a:extLst>
        </p:cNvPr>
        <p:cNvGrpSpPr/>
        <p:nvPr/>
      </p:nvGrpSpPr>
      <p:grpSpPr>
        <a:xfrm>
          <a:off x="0" y="0"/>
          <a:ext cx="0" cy="0"/>
          <a:chOff x="0" y="0"/>
          <a:chExt cx="0" cy="0"/>
        </a:xfrm>
      </p:grpSpPr>
      <p:sp>
        <p:nvSpPr>
          <p:cNvPr id="12" name="Titel 11">
            <a:extLst>
              <a:ext uri="{FF2B5EF4-FFF2-40B4-BE49-F238E27FC236}">
                <a16:creationId xmlns:a16="http://schemas.microsoft.com/office/drawing/2014/main" id="{AAD00D03-5538-4092-A17D-A9755634CFD5}"/>
              </a:ext>
            </a:extLst>
          </p:cNvPr>
          <p:cNvSpPr>
            <a:spLocks noGrp="1"/>
          </p:cNvSpPr>
          <p:nvPr>
            <p:ph type="ctrTitle"/>
          </p:nvPr>
        </p:nvSpPr>
        <p:spPr>
          <a:xfrm>
            <a:off x="693738" y="1884107"/>
            <a:ext cx="10798968" cy="3089785"/>
          </a:xfrm>
        </p:spPr>
        <p:txBody>
          <a:bodyPr/>
          <a:lstStyle/>
          <a:p>
            <a:pPr>
              <a:lnSpc>
                <a:spcPts val="3300"/>
              </a:lnSpc>
            </a:pPr>
            <a:r>
              <a:rPr lang="de-CH" sz="2000" b="0" i="0" dirty="0">
                <a:solidFill>
                  <a:srgbClr val="000000"/>
                </a:solidFill>
                <a:effectLst/>
                <a:latin typeface="YAFcf6CtJfI 0"/>
              </a:rPr>
              <a:t>Nous espérons que vous avez trouvé cette présentation instructive et que les nouveautés vous plaisent. Nous vous invitons à nous faire part de vos expériences et de vos impressions concernant les nouveautés. Vos feed-back sur les corrections et les nouveaux développements nous intéressent naturellement.</a:t>
            </a:r>
            <a:br>
              <a:rPr lang="de-CH" sz="2000" dirty="0">
                <a:solidFill>
                  <a:srgbClr val="000000"/>
                </a:solidFill>
                <a:effectLst/>
                <a:latin typeface="YAFcf6CtJfI 0"/>
              </a:rPr>
            </a:br>
            <a:r>
              <a:rPr lang="de-CH" sz="2000" b="0" i="0" dirty="0">
                <a:solidFill>
                  <a:srgbClr val="000000"/>
                </a:solidFill>
                <a:effectLst/>
                <a:latin typeface="YAFcf6CtJfI 0"/>
              </a:rPr>
              <a:t>N'hésitez pas à nous contacter si vous avez des questions. Cela nous permettra d'apprendre beaucoup et d'exercer ensemble une influence positive sur le produit. </a:t>
            </a:r>
            <a:br>
              <a:rPr lang="de-CH" sz="2000" dirty="0">
                <a:solidFill>
                  <a:srgbClr val="000000"/>
                </a:solidFill>
                <a:effectLst/>
                <a:latin typeface="YAFcf6CtJfI 0"/>
              </a:rPr>
            </a:br>
            <a:r>
              <a:rPr lang="de-DE" sz="2000" dirty="0"/>
              <a:t>Merci beaucoup !</a:t>
            </a:r>
          </a:p>
        </p:txBody>
      </p:sp>
    </p:spTree>
    <p:extLst>
      <p:ext uri="{BB962C8B-B14F-4D97-AF65-F5344CB8AC3E}">
        <p14:creationId xmlns:p14="http://schemas.microsoft.com/office/powerpoint/2010/main" val="758763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ABF72-8849-08EA-7FBF-ECCF35474EA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63BCED4-4FC7-B976-013D-D70EF057D6C4}"/>
              </a:ext>
            </a:extLst>
          </p:cNvPr>
          <p:cNvSpPr>
            <a:spLocks noGrp="1"/>
          </p:cNvSpPr>
          <p:nvPr>
            <p:ph type="title"/>
          </p:nvPr>
        </p:nvSpPr>
        <p:spPr>
          <a:xfrm>
            <a:off x="700679" y="673096"/>
            <a:ext cx="10822650" cy="504916"/>
          </a:xfrm>
        </p:spPr>
        <p:txBody>
          <a:bodyPr>
            <a:noAutofit/>
          </a:bodyPr>
          <a:lstStyle/>
          <a:p>
            <a:pPr>
              <a:lnSpc>
                <a:spcPct val="90000"/>
              </a:lnSpc>
            </a:pPr>
            <a:r>
              <a:rPr lang="de-CH" dirty="0"/>
              <a:t>Répéter la facture électronique</a:t>
            </a:r>
          </a:p>
        </p:txBody>
      </p:sp>
      <p:sp>
        <p:nvSpPr>
          <p:cNvPr id="4" name="Textplatzhalter 3">
            <a:extLst>
              <a:ext uri="{FF2B5EF4-FFF2-40B4-BE49-F238E27FC236}">
                <a16:creationId xmlns:a16="http://schemas.microsoft.com/office/drawing/2014/main" id="{2F4BDEF0-4649-265A-00CE-45965FB36967}"/>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981651</a:t>
            </a:r>
          </a:p>
        </p:txBody>
      </p:sp>
      <p:sp>
        <p:nvSpPr>
          <p:cNvPr id="3" name="Inhaltsplatzhalter 2">
            <a:extLst>
              <a:ext uri="{FF2B5EF4-FFF2-40B4-BE49-F238E27FC236}">
                <a16:creationId xmlns:a16="http://schemas.microsoft.com/office/drawing/2014/main" id="{C871E881-9300-065D-883D-3331385D5813}"/>
              </a:ext>
            </a:extLst>
          </p:cNvPr>
          <p:cNvSpPr>
            <a:spLocks noGrp="1"/>
          </p:cNvSpPr>
          <p:nvPr>
            <p:ph sz="quarter" idx="15"/>
          </p:nvPr>
        </p:nvSpPr>
        <p:spPr>
          <a:xfrm>
            <a:off x="700679" y="1922804"/>
            <a:ext cx="5250859" cy="4379272"/>
          </a:xfrm>
        </p:spPr>
        <p:txBody>
          <a:bodyPr>
            <a:normAutofit/>
          </a:bodyPr>
          <a:lstStyle/>
          <a:p>
            <a:r>
              <a:rPr lang="de-CH" sz="2400" dirty="0"/>
              <a:t>La fonction "Transmettre à nouveau la facture électronique" a </a:t>
            </a:r>
            <a:r>
              <a:rPr lang="de-CH" sz="2400" dirty="0" err="1"/>
              <a:t>été</a:t>
            </a:r>
            <a:r>
              <a:rPr lang="de-CH" sz="2400" dirty="0"/>
              <a:t> </a:t>
            </a:r>
            <a:r>
              <a:rPr lang="de-CH" sz="2400" dirty="0" err="1"/>
              <a:t>renommé</a:t>
            </a:r>
            <a:r>
              <a:rPr lang="de-CH" sz="2400" dirty="0"/>
              <a:t> "Répéter la facture électronique". Désormais, pour l'eBill, l'envoi par mail et le Printcenter, le fichier XML et PDF est toujours écrit dans le dossier Send.</a:t>
            </a:r>
          </a:p>
        </p:txBody>
      </p:sp>
      <p:sp>
        <p:nvSpPr>
          <p:cNvPr id="5" name="Foliennummernplatzhalter 4">
            <a:extLst>
              <a:ext uri="{FF2B5EF4-FFF2-40B4-BE49-F238E27FC236}">
                <a16:creationId xmlns:a16="http://schemas.microsoft.com/office/drawing/2014/main" id="{8930215E-AE5C-60CD-AAA1-7A4B256A4BA0}"/>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3</a:t>
            </a:fld>
            <a:endParaRPr lang="de-DE"/>
          </a:p>
        </p:txBody>
      </p:sp>
      <p:pic>
        <p:nvPicPr>
          <p:cNvPr id="8" name="Grafik 7">
            <a:extLst>
              <a:ext uri="{FF2B5EF4-FFF2-40B4-BE49-F238E27FC236}">
                <a16:creationId xmlns:a16="http://schemas.microsoft.com/office/drawing/2014/main" id="{3FFABCC7-0B0B-F119-BB73-93BDAE2A5073}"/>
              </a:ext>
            </a:extLst>
          </p:cNvPr>
          <p:cNvPicPr>
            <a:picLocks noChangeAspect="1"/>
          </p:cNvPicPr>
          <p:nvPr/>
        </p:nvPicPr>
        <p:blipFill>
          <a:blip r:embed="rId2"/>
          <a:stretch>
            <a:fillRect/>
          </a:stretch>
        </p:blipFill>
        <p:spPr>
          <a:xfrm>
            <a:off x="6238876" y="1922804"/>
            <a:ext cx="5811361" cy="2284145"/>
          </a:xfrm>
          <a:prstGeom prst="rect">
            <a:avLst/>
          </a:prstGeom>
        </p:spPr>
      </p:pic>
    </p:spTree>
    <p:extLst>
      <p:ext uri="{BB962C8B-B14F-4D97-AF65-F5344CB8AC3E}">
        <p14:creationId xmlns:p14="http://schemas.microsoft.com/office/powerpoint/2010/main" val="3401081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778CF6-EFCF-4DDA-19E3-60840F75E07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A0AAA96-919F-9CF7-0C06-73A48AA610AA}"/>
              </a:ext>
            </a:extLst>
          </p:cNvPr>
          <p:cNvSpPr>
            <a:spLocks noGrp="1"/>
          </p:cNvSpPr>
          <p:nvPr>
            <p:ph type="title"/>
          </p:nvPr>
        </p:nvSpPr>
        <p:spPr>
          <a:xfrm>
            <a:off x="700679" y="673096"/>
            <a:ext cx="10822650" cy="504916"/>
          </a:xfrm>
        </p:spPr>
        <p:txBody>
          <a:bodyPr>
            <a:noAutofit/>
          </a:bodyPr>
          <a:lstStyle/>
          <a:p>
            <a:pPr>
              <a:lnSpc>
                <a:spcPct val="90000"/>
              </a:lnSpc>
            </a:pPr>
            <a:r>
              <a:rPr lang="de-CH" dirty="0"/>
              <a:t>Validation des numéros de téléphone</a:t>
            </a:r>
          </a:p>
        </p:txBody>
      </p:sp>
      <p:sp>
        <p:nvSpPr>
          <p:cNvPr id="4" name="Textplatzhalter 3">
            <a:extLst>
              <a:ext uri="{FF2B5EF4-FFF2-40B4-BE49-F238E27FC236}">
                <a16:creationId xmlns:a16="http://schemas.microsoft.com/office/drawing/2014/main" id="{64FB46DC-6637-7E3F-0B1F-9784D97D1396}"/>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982121</a:t>
            </a:r>
          </a:p>
        </p:txBody>
      </p:sp>
      <p:sp>
        <p:nvSpPr>
          <p:cNvPr id="3" name="Inhaltsplatzhalter 2">
            <a:extLst>
              <a:ext uri="{FF2B5EF4-FFF2-40B4-BE49-F238E27FC236}">
                <a16:creationId xmlns:a16="http://schemas.microsoft.com/office/drawing/2014/main" id="{CBC45C03-0014-97C9-3995-6D04C407B96A}"/>
              </a:ext>
            </a:extLst>
          </p:cNvPr>
          <p:cNvSpPr>
            <a:spLocks noGrp="1"/>
          </p:cNvSpPr>
          <p:nvPr>
            <p:ph sz="quarter" idx="15"/>
          </p:nvPr>
        </p:nvSpPr>
        <p:spPr>
          <a:xfrm>
            <a:off x="700679" y="1922804"/>
            <a:ext cx="10822984" cy="4379272"/>
          </a:xfrm>
        </p:spPr>
        <p:txBody>
          <a:bodyPr>
            <a:normAutofit/>
          </a:bodyPr>
          <a:lstStyle/>
          <a:p>
            <a:r>
              <a:rPr lang="de-CH" sz="2400" dirty="0"/>
              <a:t>La saisie des numéros de téléphone est désormais validée, de sorte que seuls les numéros valides sont acceptés. Il est vérifié que le numéro ne contient que des chiffres, des espaces ou un signe plus (uniquement en première position) et que sa longueur est comprise entre 7 et 15 chiffres.</a:t>
            </a:r>
          </a:p>
        </p:txBody>
      </p:sp>
      <p:sp>
        <p:nvSpPr>
          <p:cNvPr id="5" name="Foliennummernplatzhalter 4">
            <a:extLst>
              <a:ext uri="{FF2B5EF4-FFF2-40B4-BE49-F238E27FC236}">
                <a16:creationId xmlns:a16="http://schemas.microsoft.com/office/drawing/2014/main" id="{824C9EC2-8504-AF6C-8CD8-C9ECE35F18D2}"/>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4</a:t>
            </a:fld>
            <a:endParaRPr lang="de-DE"/>
          </a:p>
        </p:txBody>
      </p:sp>
      <p:sp>
        <p:nvSpPr>
          <p:cNvPr id="6" name="Textfeld 5">
            <a:extLst>
              <a:ext uri="{FF2B5EF4-FFF2-40B4-BE49-F238E27FC236}">
                <a16:creationId xmlns:a16="http://schemas.microsoft.com/office/drawing/2014/main" id="{F9F250C5-A7CF-6016-CE61-C95918E1CD83}"/>
              </a:ext>
            </a:extLst>
          </p:cNvPr>
          <p:cNvSpPr txBox="1"/>
          <p:nvPr/>
        </p:nvSpPr>
        <p:spPr bwMode="gray">
          <a:xfrm>
            <a:off x="7288560" y="5099347"/>
            <a:ext cx="4548949" cy="1292662"/>
          </a:xfrm>
          <a:prstGeom prst="rect">
            <a:avLst/>
          </a:prstGeom>
          <a:noFill/>
        </p:spPr>
        <p:txBody>
          <a:bodyPr wrap="square" lIns="0" tIns="0" rIns="0" bIns="0" rtlCol="0">
            <a:spAutoFit/>
          </a:bodyPr>
          <a:lstStyle/>
          <a:p>
            <a:r>
              <a:rPr lang="de-CH" sz="1200" b="1" dirty="0"/>
              <a:t>Remarque :</a:t>
            </a:r>
            <a:br>
              <a:rPr lang="de-CH" sz="1200" dirty="0"/>
            </a:br>
            <a:r>
              <a:rPr lang="de-CH" sz="1200" dirty="0"/>
              <a:t>En raison des nouveaux mécanismes de contrôle introduits, il peut arriver que des indications ou des messages de validation apparaissent pour des données existantes, indiquant que les entrées ne sont pas valables. Dans de tels cas, nous vous recommandons de vérifier les entrées concernées et de contacter notre support en cas d'incertitude.</a:t>
            </a:r>
          </a:p>
        </p:txBody>
      </p:sp>
      <p:pic>
        <p:nvPicPr>
          <p:cNvPr id="9" name="Grafik 8">
            <a:extLst>
              <a:ext uri="{FF2B5EF4-FFF2-40B4-BE49-F238E27FC236}">
                <a16:creationId xmlns:a16="http://schemas.microsoft.com/office/drawing/2014/main" id="{33F88E68-9DF1-9DD8-1060-6C0EEB8BB66A}"/>
              </a:ext>
            </a:extLst>
          </p:cNvPr>
          <p:cNvPicPr>
            <a:picLocks noChangeAspect="1"/>
          </p:cNvPicPr>
          <p:nvPr/>
        </p:nvPicPr>
        <p:blipFill>
          <a:blip r:embed="rId2"/>
          <a:stretch>
            <a:fillRect/>
          </a:stretch>
        </p:blipFill>
        <p:spPr>
          <a:xfrm>
            <a:off x="700088" y="3896619"/>
            <a:ext cx="5786503" cy="2405457"/>
          </a:xfrm>
          <a:prstGeom prst="rect">
            <a:avLst/>
          </a:prstGeom>
        </p:spPr>
      </p:pic>
    </p:spTree>
    <p:extLst>
      <p:ext uri="{BB962C8B-B14F-4D97-AF65-F5344CB8AC3E}">
        <p14:creationId xmlns:p14="http://schemas.microsoft.com/office/powerpoint/2010/main" val="2200074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023A44-038C-317E-EA66-2FD048E5C60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87C5E08-F6F1-6B46-20CA-27DC545F1533}"/>
              </a:ext>
            </a:extLst>
          </p:cNvPr>
          <p:cNvSpPr>
            <a:spLocks noGrp="1"/>
          </p:cNvSpPr>
          <p:nvPr>
            <p:ph type="title"/>
          </p:nvPr>
        </p:nvSpPr>
        <p:spPr>
          <a:xfrm>
            <a:off x="700679" y="673096"/>
            <a:ext cx="10822650" cy="504916"/>
          </a:xfrm>
        </p:spPr>
        <p:txBody>
          <a:bodyPr>
            <a:noAutofit/>
          </a:bodyPr>
          <a:lstStyle/>
          <a:p>
            <a:pPr>
              <a:lnSpc>
                <a:spcPct val="90000"/>
              </a:lnSpc>
            </a:pPr>
            <a:r>
              <a:rPr lang="de-CH" dirty="0"/>
              <a:t>Payeur collectif standard</a:t>
            </a:r>
          </a:p>
        </p:txBody>
      </p:sp>
      <p:sp>
        <p:nvSpPr>
          <p:cNvPr id="4" name="Textplatzhalter 3">
            <a:extLst>
              <a:ext uri="{FF2B5EF4-FFF2-40B4-BE49-F238E27FC236}">
                <a16:creationId xmlns:a16="http://schemas.microsoft.com/office/drawing/2014/main" id="{4E724F9E-9C12-B030-868A-B6DB3DF5922E}"/>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 </a:t>
            </a:r>
            <a:r>
              <a:rPr lang="de-CH" dirty="0"/>
              <a:t>928117</a:t>
            </a:r>
          </a:p>
        </p:txBody>
      </p:sp>
      <p:sp>
        <p:nvSpPr>
          <p:cNvPr id="3" name="Inhaltsplatzhalter 2">
            <a:extLst>
              <a:ext uri="{FF2B5EF4-FFF2-40B4-BE49-F238E27FC236}">
                <a16:creationId xmlns:a16="http://schemas.microsoft.com/office/drawing/2014/main" id="{09A81E62-468C-0CBF-272C-B18A36D2969F}"/>
              </a:ext>
            </a:extLst>
          </p:cNvPr>
          <p:cNvSpPr>
            <a:spLocks noGrp="1"/>
          </p:cNvSpPr>
          <p:nvPr>
            <p:ph sz="quarter" idx="15"/>
          </p:nvPr>
        </p:nvSpPr>
        <p:spPr>
          <a:xfrm>
            <a:off x="700679" y="1922804"/>
            <a:ext cx="10822984" cy="4379272"/>
          </a:xfrm>
        </p:spPr>
        <p:txBody>
          <a:bodyPr>
            <a:normAutofit/>
          </a:bodyPr>
          <a:lstStyle/>
          <a:p>
            <a:r>
              <a:rPr lang="de-CH" sz="2400" dirty="0"/>
              <a:t>Le paramètre "Payeur collectif" peut désormais être enregistré directement sur l'adresse du payeur, ce qui supprime le travail manuel par pensionnaire. Il reste possible de procéder à un réglage individuel pour chaque pensionnaire.</a:t>
            </a:r>
          </a:p>
        </p:txBody>
      </p:sp>
      <p:sp>
        <p:nvSpPr>
          <p:cNvPr id="5" name="Foliennummernplatzhalter 4">
            <a:extLst>
              <a:ext uri="{FF2B5EF4-FFF2-40B4-BE49-F238E27FC236}">
                <a16:creationId xmlns:a16="http://schemas.microsoft.com/office/drawing/2014/main" id="{8716E204-1688-9831-5190-70EDEA5971B4}"/>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5</a:t>
            </a:fld>
            <a:endParaRPr lang="de-DE"/>
          </a:p>
        </p:txBody>
      </p:sp>
      <p:pic>
        <p:nvPicPr>
          <p:cNvPr id="8" name="Grafik 7">
            <a:extLst>
              <a:ext uri="{FF2B5EF4-FFF2-40B4-BE49-F238E27FC236}">
                <a16:creationId xmlns:a16="http://schemas.microsoft.com/office/drawing/2014/main" id="{1BBB46AB-48D8-F0D2-D357-3F83F9BFD867}"/>
              </a:ext>
            </a:extLst>
          </p:cNvPr>
          <p:cNvPicPr>
            <a:picLocks noChangeAspect="1"/>
          </p:cNvPicPr>
          <p:nvPr/>
        </p:nvPicPr>
        <p:blipFill>
          <a:blip r:embed="rId2"/>
          <a:stretch>
            <a:fillRect/>
          </a:stretch>
        </p:blipFill>
        <p:spPr>
          <a:xfrm>
            <a:off x="3293997" y="3277622"/>
            <a:ext cx="5635756" cy="2907282"/>
          </a:xfrm>
          <a:prstGeom prst="rect">
            <a:avLst/>
          </a:prstGeom>
        </p:spPr>
      </p:pic>
    </p:spTree>
    <p:extLst>
      <p:ext uri="{BB962C8B-B14F-4D97-AF65-F5344CB8AC3E}">
        <p14:creationId xmlns:p14="http://schemas.microsoft.com/office/powerpoint/2010/main" val="3542982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A5231-44E9-5E3B-3A22-1A5B66B0E94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D388EC5-812C-6A16-4004-21DF49075567}"/>
              </a:ext>
            </a:extLst>
          </p:cNvPr>
          <p:cNvSpPr>
            <a:spLocks noGrp="1"/>
          </p:cNvSpPr>
          <p:nvPr>
            <p:ph type="title"/>
          </p:nvPr>
        </p:nvSpPr>
        <p:spPr>
          <a:xfrm>
            <a:off x="700679" y="673096"/>
            <a:ext cx="10822650" cy="504916"/>
          </a:xfrm>
        </p:spPr>
        <p:txBody>
          <a:bodyPr>
            <a:noAutofit/>
          </a:bodyPr>
          <a:lstStyle/>
          <a:p>
            <a:pPr>
              <a:lnSpc>
                <a:spcPct val="90000"/>
              </a:lnSpc>
            </a:pPr>
            <a:r>
              <a:rPr lang="de-CH" dirty="0"/>
              <a:t>Extension de l'information aux résidents</a:t>
            </a:r>
          </a:p>
        </p:txBody>
      </p:sp>
      <p:sp>
        <p:nvSpPr>
          <p:cNvPr id="4" name="Textplatzhalter 3">
            <a:extLst>
              <a:ext uri="{FF2B5EF4-FFF2-40B4-BE49-F238E27FC236}">
                <a16:creationId xmlns:a16="http://schemas.microsoft.com/office/drawing/2014/main" id="{1DB787AA-9AF3-AA64-C88D-E7C48C35A144}"/>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980848</a:t>
            </a:r>
          </a:p>
        </p:txBody>
      </p:sp>
      <p:sp>
        <p:nvSpPr>
          <p:cNvPr id="3" name="Inhaltsplatzhalter 2">
            <a:extLst>
              <a:ext uri="{FF2B5EF4-FFF2-40B4-BE49-F238E27FC236}">
                <a16:creationId xmlns:a16="http://schemas.microsoft.com/office/drawing/2014/main" id="{954679A3-3E77-B0BC-99C9-64007984DE79}"/>
              </a:ext>
            </a:extLst>
          </p:cNvPr>
          <p:cNvSpPr>
            <a:spLocks noGrp="1"/>
          </p:cNvSpPr>
          <p:nvPr>
            <p:ph sz="quarter" idx="15"/>
          </p:nvPr>
        </p:nvSpPr>
        <p:spPr>
          <a:xfrm>
            <a:off x="700679" y="1922804"/>
            <a:ext cx="10822984" cy="4379272"/>
          </a:xfrm>
        </p:spPr>
        <p:txBody>
          <a:bodyPr>
            <a:normAutofit/>
          </a:bodyPr>
          <a:lstStyle/>
          <a:p>
            <a:r>
              <a:rPr lang="de-CH" sz="2400" dirty="0"/>
              <a:t>Les informations sur les résidents ont été étendues à </a:t>
            </a:r>
            <a:r>
              <a:rPr lang="de-CH" sz="2400" dirty="0" err="1"/>
              <a:t>l'instance</a:t>
            </a:r>
            <a:r>
              <a:rPr lang="de-CH" sz="2400" dirty="0"/>
              <a:t> </a:t>
            </a:r>
            <a:r>
              <a:rPr lang="de-CH" sz="2400" dirty="0" err="1"/>
              <a:t>orientatrice</a:t>
            </a:r>
            <a:r>
              <a:rPr lang="de-CH" sz="2400" dirty="0"/>
              <a:t> et à la </a:t>
            </a:r>
            <a:r>
              <a:rPr lang="de-CH" sz="2400" dirty="0" err="1"/>
              <a:t>pharmacie</a:t>
            </a:r>
            <a:r>
              <a:rPr lang="de-CH" sz="2400" dirty="0"/>
              <a:t>. Seule l'instance de référence définie comme primaire est affichée.</a:t>
            </a:r>
          </a:p>
        </p:txBody>
      </p:sp>
      <p:sp>
        <p:nvSpPr>
          <p:cNvPr id="5" name="Foliennummernplatzhalter 4">
            <a:extLst>
              <a:ext uri="{FF2B5EF4-FFF2-40B4-BE49-F238E27FC236}">
                <a16:creationId xmlns:a16="http://schemas.microsoft.com/office/drawing/2014/main" id="{8003BBAC-2868-8D9A-ADD4-9984AFDB31A0}"/>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6</a:t>
            </a:fld>
            <a:endParaRPr lang="de-DE"/>
          </a:p>
        </p:txBody>
      </p:sp>
      <p:pic>
        <p:nvPicPr>
          <p:cNvPr id="7" name="Grafik 6">
            <a:extLst>
              <a:ext uri="{FF2B5EF4-FFF2-40B4-BE49-F238E27FC236}">
                <a16:creationId xmlns:a16="http://schemas.microsoft.com/office/drawing/2014/main" id="{A47A31A7-6F7C-F24A-220E-32AEFB803076}"/>
              </a:ext>
            </a:extLst>
          </p:cNvPr>
          <p:cNvPicPr>
            <a:picLocks noChangeAspect="1"/>
          </p:cNvPicPr>
          <p:nvPr/>
        </p:nvPicPr>
        <p:blipFill>
          <a:blip r:embed="rId2"/>
          <a:stretch>
            <a:fillRect/>
          </a:stretch>
        </p:blipFill>
        <p:spPr>
          <a:xfrm>
            <a:off x="489667" y="3276600"/>
            <a:ext cx="11244415" cy="2574929"/>
          </a:xfrm>
          <a:prstGeom prst="rect">
            <a:avLst/>
          </a:prstGeom>
        </p:spPr>
      </p:pic>
    </p:spTree>
    <p:extLst>
      <p:ext uri="{BB962C8B-B14F-4D97-AF65-F5344CB8AC3E}">
        <p14:creationId xmlns:p14="http://schemas.microsoft.com/office/powerpoint/2010/main" val="4092336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EEB3A0-98DE-DB10-63F5-CB3B5A731FF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F217B6D-391A-21F4-3F3A-EFC605B99A2C}"/>
              </a:ext>
            </a:extLst>
          </p:cNvPr>
          <p:cNvSpPr>
            <a:spLocks noGrp="1"/>
          </p:cNvSpPr>
          <p:nvPr>
            <p:ph type="title"/>
          </p:nvPr>
        </p:nvSpPr>
        <p:spPr>
          <a:xfrm>
            <a:off x="700679" y="673096"/>
            <a:ext cx="10822650" cy="504916"/>
          </a:xfrm>
        </p:spPr>
        <p:txBody>
          <a:bodyPr>
            <a:noAutofit/>
          </a:bodyPr>
          <a:lstStyle/>
          <a:p>
            <a:pPr>
              <a:lnSpc>
                <a:spcPct val="90000"/>
              </a:lnSpc>
            </a:pPr>
            <a:r>
              <a:rPr lang="de-CH" dirty="0"/>
              <a:t>Extension de l'information aux résidents</a:t>
            </a:r>
          </a:p>
        </p:txBody>
      </p:sp>
      <p:sp>
        <p:nvSpPr>
          <p:cNvPr id="4" name="Textplatzhalter 3">
            <a:extLst>
              <a:ext uri="{FF2B5EF4-FFF2-40B4-BE49-F238E27FC236}">
                <a16:creationId xmlns:a16="http://schemas.microsoft.com/office/drawing/2014/main" id="{5461E37B-B7C2-94EE-97DA-00FA92117486}"/>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980848</a:t>
            </a:r>
          </a:p>
        </p:txBody>
      </p:sp>
      <p:sp>
        <p:nvSpPr>
          <p:cNvPr id="3" name="Inhaltsplatzhalter 2">
            <a:extLst>
              <a:ext uri="{FF2B5EF4-FFF2-40B4-BE49-F238E27FC236}">
                <a16:creationId xmlns:a16="http://schemas.microsoft.com/office/drawing/2014/main" id="{E7D4E9C2-83C3-77F1-0F59-FEB3220E0018}"/>
              </a:ext>
            </a:extLst>
          </p:cNvPr>
          <p:cNvSpPr>
            <a:spLocks noGrp="1"/>
          </p:cNvSpPr>
          <p:nvPr>
            <p:ph sz="quarter" idx="15"/>
          </p:nvPr>
        </p:nvSpPr>
        <p:spPr>
          <a:xfrm>
            <a:off x="700679" y="1922804"/>
            <a:ext cx="10822984" cy="4379272"/>
          </a:xfrm>
        </p:spPr>
        <p:txBody>
          <a:bodyPr>
            <a:normAutofit/>
          </a:bodyPr>
          <a:lstStyle/>
          <a:p>
            <a:r>
              <a:rPr lang="de-CH" sz="2400" dirty="0"/>
              <a:t>Pour </a:t>
            </a:r>
            <a:r>
              <a:rPr lang="de-CH" sz="2400" dirty="0" err="1"/>
              <a:t>qu’elles</a:t>
            </a:r>
            <a:r>
              <a:rPr lang="de-CH" sz="2400" dirty="0"/>
              <a:t> </a:t>
            </a:r>
            <a:r>
              <a:rPr lang="de-CH" sz="2400" dirty="0" err="1"/>
              <a:t>s’affichent</a:t>
            </a:r>
            <a:r>
              <a:rPr lang="de-CH" sz="2400" dirty="0"/>
              <a:t>, </a:t>
            </a:r>
            <a:r>
              <a:rPr lang="de-CH" sz="2400" dirty="0" err="1"/>
              <a:t>cela</a:t>
            </a:r>
            <a:r>
              <a:rPr lang="de-CH" sz="2400" dirty="0"/>
              <a:t> </a:t>
            </a:r>
            <a:r>
              <a:rPr lang="de-CH" sz="2400" dirty="0" err="1"/>
              <a:t>doit</a:t>
            </a:r>
            <a:r>
              <a:rPr lang="de-CH" sz="2400" dirty="0"/>
              <a:t> </a:t>
            </a:r>
            <a:r>
              <a:rPr lang="de-CH" sz="2400" dirty="0" err="1"/>
              <a:t>être</a:t>
            </a:r>
            <a:r>
              <a:rPr lang="de-CH" sz="2400" dirty="0"/>
              <a:t> </a:t>
            </a:r>
            <a:r>
              <a:rPr lang="de-CH" sz="2400" dirty="0" err="1"/>
              <a:t>paramétré</a:t>
            </a:r>
            <a:r>
              <a:rPr lang="de-CH" sz="2400" dirty="0"/>
              <a:t> </a:t>
            </a:r>
            <a:r>
              <a:rPr lang="de-CH" sz="2400" dirty="0" err="1"/>
              <a:t>dans</a:t>
            </a:r>
            <a:r>
              <a:rPr lang="de-CH" sz="2400" dirty="0"/>
              <a:t> </a:t>
            </a:r>
            <a:r>
              <a:rPr lang="de-CH" sz="2400" dirty="0" err="1"/>
              <a:t>les</a:t>
            </a:r>
            <a:r>
              <a:rPr lang="de-CH" sz="2400" dirty="0"/>
              <a:t> </a:t>
            </a:r>
            <a:r>
              <a:rPr lang="de-CH" sz="2400" dirty="0" err="1"/>
              <a:t>options</a:t>
            </a:r>
            <a:r>
              <a:rPr lang="de-CH" sz="2400" dirty="0"/>
              <a:t> </a:t>
            </a:r>
            <a:r>
              <a:rPr lang="de-CH" sz="2400" dirty="0" err="1"/>
              <a:t>sous</a:t>
            </a:r>
            <a:r>
              <a:rPr lang="de-CH" sz="2400" dirty="0"/>
              <a:t> «</a:t>
            </a:r>
            <a:r>
              <a:rPr lang="de-CH" sz="2400" dirty="0" err="1"/>
              <a:t>Paramètres</a:t>
            </a:r>
            <a:r>
              <a:rPr lang="de-CH" sz="2400" dirty="0"/>
              <a:t> NEXUS / HEIM»</a:t>
            </a:r>
          </a:p>
        </p:txBody>
      </p:sp>
      <p:sp>
        <p:nvSpPr>
          <p:cNvPr id="5" name="Foliennummernplatzhalter 4">
            <a:extLst>
              <a:ext uri="{FF2B5EF4-FFF2-40B4-BE49-F238E27FC236}">
                <a16:creationId xmlns:a16="http://schemas.microsoft.com/office/drawing/2014/main" id="{6F28D699-4FF0-C241-0954-CFFE87E39641}"/>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7</a:t>
            </a:fld>
            <a:endParaRPr lang="de-DE"/>
          </a:p>
        </p:txBody>
      </p:sp>
      <p:pic>
        <p:nvPicPr>
          <p:cNvPr id="8" name="Grafik 7">
            <a:extLst>
              <a:ext uri="{FF2B5EF4-FFF2-40B4-BE49-F238E27FC236}">
                <a16:creationId xmlns:a16="http://schemas.microsoft.com/office/drawing/2014/main" id="{20A4C89F-6BFB-6FBD-463B-66298AF9CEAB}"/>
              </a:ext>
            </a:extLst>
          </p:cNvPr>
          <p:cNvPicPr>
            <a:picLocks noChangeAspect="1"/>
          </p:cNvPicPr>
          <p:nvPr/>
        </p:nvPicPr>
        <p:blipFill>
          <a:blip r:embed="rId2"/>
          <a:stretch>
            <a:fillRect/>
          </a:stretch>
        </p:blipFill>
        <p:spPr>
          <a:xfrm>
            <a:off x="1674989" y="3102123"/>
            <a:ext cx="8840434" cy="2972215"/>
          </a:xfrm>
          <a:prstGeom prst="rect">
            <a:avLst/>
          </a:prstGeom>
        </p:spPr>
      </p:pic>
    </p:spTree>
    <p:extLst>
      <p:ext uri="{BB962C8B-B14F-4D97-AF65-F5344CB8AC3E}">
        <p14:creationId xmlns:p14="http://schemas.microsoft.com/office/powerpoint/2010/main" val="17190503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7AA922-EB15-C387-0577-EDFAC76DD44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DF762EF-53AB-1EBA-9177-9A1E934FFBC0}"/>
              </a:ext>
            </a:extLst>
          </p:cNvPr>
          <p:cNvSpPr>
            <a:spLocks noGrp="1"/>
          </p:cNvSpPr>
          <p:nvPr>
            <p:ph type="title"/>
          </p:nvPr>
        </p:nvSpPr>
        <p:spPr>
          <a:xfrm>
            <a:off x="700679" y="673096"/>
            <a:ext cx="10822650" cy="504916"/>
          </a:xfrm>
        </p:spPr>
        <p:txBody>
          <a:bodyPr>
            <a:noAutofit/>
          </a:bodyPr>
          <a:lstStyle/>
          <a:p>
            <a:pPr>
              <a:lnSpc>
                <a:spcPct val="90000"/>
              </a:lnSpc>
            </a:pPr>
            <a:r>
              <a:rPr lang="de-CH" dirty="0"/>
              <a:t>Affichage des codes tarifaires</a:t>
            </a:r>
          </a:p>
        </p:txBody>
      </p:sp>
      <p:sp>
        <p:nvSpPr>
          <p:cNvPr id="4" name="Textplatzhalter 3">
            <a:extLst>
              <a:ext uri="{FF2B5EF4-FFF2-40B4-BE49-F238E27FC236}">
                <a16:creationId xmlns:a16="http://schemas.microsoft.com/office/drawing/2014/main" id="{4C3DC9D0-F0AF-D485-35C9-6A1E256102AD}"/>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980216</a:t>
            </a:r>
          </a:p>
        </p:txBody>
      </p:sp>
      <p:sp>
        <p:nvSpPr>
          <p:cNvPr id="3" name="Inhaltsplatzhalter 2">
            <a:extLst>
              <a:ext uri="{FF2B5EF4-FFF2-40B4-BE49-F238E27FC236}">
                <a16:creationId xmlns:a16="http://schemas.microsoft.com/office/drawing/2014/main" id="{15FCC978-173A-67C4-065F-2C9EC33AF1BB}"/>
              </a:ext>
            </a:extLst>
          </p:cNvPr>
          <p:cNvSpPr>
            <a:spLocks noGrp="1"/>
          </p:cNvSpPr>
          <p:nvPr>
            <p:ph sz="quarter" idx="15"/>
          </p:nvPr>
        </p:nvSpPr>
        <p:spPr>
          <a:xfrm>
            <a:off x="700679" y="1922804"/>
            <a:ext cx="10822984" cy="4379272"/>
          </a:xfrm>
        </p:spPr>
        <p:txBody>
          <a:bodyPr>
            <a:normAutofit/>
          </a:bodyPr>
          <a:lstStyle/>
          <a:p>
            <a:r>
              <a:rPr lang="de-CH" sz="2400" dirty="0"/>
              <a:t>La date de début de validité des codes tarifaires est désormais affichée directement en début de ligne au format </a:t>
            </a:r>
            <a:r>
              <a:rPr lang="de-CH" sz="2400" dirty="0" err="1"/>
              <a:t>jj.mm.aaaa</a:t>
            </a:r>
            <a:r>
              <a:rPr lang="de-CH" sz="2400" dirty="0"/>
              <a:t>, suivie d'un espace et du texte correspondant. Si la date se situe dans le futur, l'entrée suivante est affichée.</a:t>
            </a:r>
          </a:p>
          <a:p>
            <a:r>
              <a:rPr lang="de-CH" sz="2400" dirty="0"/>
              <a:t>Pour les entrées clôturées, la dernière entrée est affichée au format "Valable du - Valable au texte" et est barrée.</a:t>
            </a:r>
          </a:p>
        </p:txBody>
      </p:sp>
      <p:sp>
        <p:nvSpPr>
          <p:cNvPr id="5" name="Foliennummernplatzhalter 4">
            <a:extLst>
              <a:ext uri="{FF2B5EF4-FFF2-40B4-BE49-F238E27FC236}">
                <a16:creationId xmlns:a16="http://schemas.microsoft.com/office/drawing/2014/main" id="{8D15F301-CD16-5F1E-1B0C-E753893B94A2}"/>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8</a:t>
            </a:fld>
            <a:endParaRPr lang="de-DE"/>
          </a:p>
        </p:txBody>
      </p:sp>
      <p:pic>
        <p:nvPicPr>
          <p:cNvPr id="7" name="Grafik 6">
            <a:extLst>
              <a:ext uri="{FF2B5EF4-FFF2-40B4-BE49-F238E27FC236}">
                <a16:creationId xmlns:a16="http://schemas.microsoft.com/office/drawing/2014/main" id="{8FFDFF7F-05ED-1A2E-82DC-2920126C658D}"/>
              </a:ext>
            </a:extLst>
          </p:cNvPr>
          <p:cNvPicPr>
            <a:picLocks noChangeAspect="1"/>
          </p:cNvPicPr>
          <p:nvPr/>
        </p:nvPicPr>
        <p:blipFill>
          <a:blip r:embed="rId2"/>
          <a:stretch>
            <a:fillRect/>
          </a:stretch>
        </p:blipFill>
        <p:spPr>
          <a:xfrm>
            <a:off x="2266676" y="4567449"/>
            <a:ext cx="7690398" cy="1617455"/>
          </a:xfrm>
          <a:prstGeom prst="rect">
            <a:avLst/>
          </a:prstGeom>
        </p:spPr>
      </p:pic>
    </p:spTree>
    <p:extLst>
      <p:ext uri="{BB962C8B-B14F-4D97-AF65-F5344CB8AC3E}">
        <p14:creationId xmlns:p14="http://schemas.microsoft.com/office/powerpoint/2010/main" val="4072780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79B5E8-78F7-060D-C990-26D74671D3F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B49B8CA-B67F-F1E2-D420-C84A21C9DFB2}"/>
              </a:ext>
            </a:extLst>
          </p:cNvPr>
          <p:cNvSpPr>
            <a:spLocks noGrp="1"/>
          </p:cNvSpPr>
          <p:nvPr>
            <p:ph type="title"/>
          </p:nvPr>
        </p:nvSpPr>
        <p:spPr>
          <a:xfrm>
            <a:off x="700679" y="673096"/>
            <a:ext cx="10822650" cy="504916"/>
          </a:xfrm>
        </p:spPr>
        <p:txBody>
          <a:bodyPr>
            <a:noAutofit/>
          </a:bodyPr>
          <a:lstStyle/>
          <a:p>
            <a:pPr>
              <a:lnSpc>
                <a:spcPct val="90000"/>
              </a:lnSpc>
            </a:pPr>
            <a:r>
              <a:rPr lang="de-CH" dirty="0"/>
              <a:t>eBill et envoi par mail avec adresse de livraison</a:t>
            </a:r>
          </a:p>
        </p:txBody>
      </p:sp>
      <p:sp>
        <p:nvSpPr>
          <p:cNvPr id="4" name="Textplatzhalter 3">
            <a:extLst>
              <a:ext uri="{FF2B5EF4-FFF2-40B4-BE49-F238E27FC236}">
                <a16:creationId xmlns:a16="http://schemas.microsoft.com/office/drawing/2014/main" id="{A2970866-D48F-6B4B-F3F4-8D27BDBD9013}"/>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980216</a:t>
            </a:r>
          </a:p>
        </p:txBody>
      </p:sp>
      <p:sp>
        <p:nvSpPr>
          <p:cNvPr id="3" name="Inhaltsplatzhalter 2">
            <a:extLst>
              <a:ext uri="{FF2B5EF4-FFF2-40B4-BE49-F238E27FC236}">
                <a16:creationId xmlns:a16="http://schemas.microsoft.com/office/drawing/2014/main" id="{25FAD29A-B2C8-4D2C-AF74-70CDA3F060F4}"/>
              </a:ext>
            </a:extLst>
          </p:cNvPr>
          <p:cNvSpPr>
            <a:spLocks noGrp="1"/>
          </p:cNvSpPr>
          <p:nvPr>
            <p:ph sz="quarter" idx="15"/>
          </p:nvPr>
        </p:nvSpPr>
        <p:spPr>
          <a:xfrm>
            <a:off x="700679" y="1922804"/>
            <a:ext cx="10822984" cy="4379272"/>
          </a:xfrm>
        </p:spPr>
        <p:txBody>
          <a:bodyPr>
            <a:normAutofit/>
          </a:bodyPr>
          <a:lstStyle/>
          <a:p>
            <a:r>
              <a:rPr lang="de-CH" sz="2400" dirty="0"/>
              <a:t>Les données nécessaires (e-mail et numéro de portable) pour l'eBill et l'envoi par e-mail, sont désormais attendues directement sur </a:t>
            </a:r>
            <a:r>
              <a:rPr lang="de-CH" sz="2400" dirty="0" err="1"/>
              <a:t>l'adresse</a:t>
            </a:r>
            <a:r>
              <a:rPr lang="de-CH" sz="2400" dirty="0"/>
              <a:t> de </a:t>
            </a:r>
            <a:r>
              <a:rPr lang="de-CH" sz="2400" dirty="0" err="1"/>
              <a:t>facturation</a:t>
            </a:r>
            <a:r>
              <a:rPr lang="de-CH" sz="2400" dirty="0"/>
              <a:t>, si un pensionnaire possède une telle adresse. Si les données manquent, un message d'avertissement s'affiche.</a:t>
            </a:r>
          </a:p>
        </p:txBody>
      </p:sp>
      <p:sp>
        <p:nvSpPr>
          <p:cNvPr id="5" name="Foliennummernplatzhalter 4">
            <a:extLst>
              <a:ext uri="{FF2B5EF4-FFF2-40B4-BE49-F238E27FC236}">
                <a16:creationId xmlns:a16="http://schemas.microsoft.com/office/drawing/2014/main" id="{B65B39F1-FCDE-FBDA-332C-B363D3BF0F52}"/>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t>9</a:t>
            </a:fld>
            <a:endParaRPr lang="de-DE"/>
          </a:p>
        </p:txBody>
      </p:sp>
      <p:sp>
        <p:nvSpPr>
          <p:cNvPr id="6" name="Textfeld 5">
            <a:extLst>
              <a:ext uri="{FF2B5EF4-FFF2-40B4-BE49-F238E27FC236}">
                <a16:creationId xmlns:a16="http://schemas.microsoft.com/office/drawing/2014/main" id="{3338B3CA-B003-C6D2-B682-669D0468EE8F}"/>
              </a:ext>
            </a:extLst>
          </p:cNvPr>
          <p:cNvSpPr txBox="1"/>
          <p:nvPr/>
        </p:nvSpPr>
        <p:spPr bwMode="gray">
          <a:xfrm>
            <a:off x="7288560" y="5279366"/>
            <a:ext cx="4548949" cy="1292662"/>
          </a:xfrm>
          <a:prstGeom prst="rect">
            <a:avLst/>
          </a:prstGeom>
          <a:noFill/>
        </p:spPr>
        <p:txBody>
          <a:bodyPr wrap="square" lIns="0" tIns="0" rIns="0" bIns="0" rtlCol="0">
            <a:spAutoFit/>
          </a:bodyPr>
          <a:lstStyle/>
          <a:p>
            <a:r>
              <a:rPr lang="de-CH" sz="1200" b="1" dirty="0"/>
              <a:t>Remarque :</a:t>
            </a:r>
            <a:br>
              <a:rPr lang="de-CH" sz="1200" dirty="0"/>
            </a:br>
            <a:r>
              <a:rPr lang="de-CH" sz="1200" dirty="0"/>
              <a:t>En raison des nouveaux mécanismes de contrôle introduits, il peut arriver que des indications ou des messages de validation apparaissent pour des données existantes, indiquant que les entrées ne sont pas valables. Dans de tels cas, nous vous recommandons de vérifier les entrées concernées et de contacter notre support en cas d'incertitude.</a:t>
            </a:r>
          </a:p>
        </p:txBody>
      </p:sp>
    </p:spTree>
    <p:extLst>
      <p:ext uri="{BB962C8B-B14F-4D97-AF65-F5344CB8AC3E}">
        <p14:creationId xmlns:p14="http://schemas.microsoft.com/office/powerpoint/2010/main" val="2615728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theme/theme1.xml><?xml version="1.0" encoding="utf-8"?>
<a:theme xmlns:a="http://schemas.openxmlformats.org/drawingml/2006/main" name="nexus">
  <a:themeElements>
    <a:clrScheme name="Nexus">
      <a:dk1>
        <a:sysClr val="windowText" lastClr="000000"/>
      </a:dk1>
      <a:lt1>
        <a:sysClr val="window" lastClr="FFFFFF"/>
      </a:lt1>
      <a:dk2>
        <a:srgbClr val="000000"/>
      </a:dk2>
      <a:lt2>
        <a:srgbClr val="FFFFFF"/>
      </a:lt2>
      <a:accent1>
        <a:srgbClr val="22293A"/>
      </a:accent1>
      <a:accent2>
        <a:srgbClr val="2F3E66"/>
      </a:accent2>
      <a:accent3>
        <a:srgbClr val="E8ECF0"/>
      </a:accent3>
      <a:accent4>
        <a:srgbClr val="F6F7F9"/>
      </a:accent4>
      <a:accent5>
        <a:srgbClr val="B80F2E"/>
      </a:accent5>
      <a:accent6>
        <a:srgbClr val="FFFFFF"/>
      </a:accent6>
      <a:hlink>
        <a:srgbClr val="703DD7"/>
      </a:hlink>
      <a:folHlink>
        <a:srgbClr val="9974E2"/>
      </a:folHlink>
    </a:clrScheme>
    <a:fontScheme name="NEXUS">
      <a:majorFont>
        <a:latin typeface="HelveticaNeue LT 55 Roman"/>
        <a:ea typeface=""/>
        <a:cs typeface=""/>
      </a:majorFont>
      <a:minorFont>
        <a:latin typeface="HelveticaNeue LT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a:no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bwMode="gray">
        <a:ln w="635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spAutoFit/>
      </a:bodyPr>
      <a:lstStyle>
        <a:defPPr>
          <a:defRPr sz="1200" dirty="0" smtClean="0"/>
        </a:defPPr>
      </a:lstStyle>
    </a:txDef>
  </a:objectDefaults>
  <a:extraClrSchemeLst/>
  <a:extLst>
    <a:ext uri="{05A4C25C-085E-4340-85A3-A5531E510DB2}">
      <thm15:themeFamily xmlns:thm15="http://schemas.microsoft.com/office/thememl/2012/main" name="NX_PPT-Vorlage_SCHWEIZ-08-2020.potx" id="{D17D32ED-6804-4A47-819F-E0A984B4BB03}" vid="{77F1C330-1F90-4583-8CA6-3A94C6C22A2F}"/>
    </a:ext>
  </a:extLst>
</a:theme>
</file>

<file path=ppt/theme/theme2.xml><?xml version="1.0" encoding="utf-8"?>
<a:theme xmlns:a="http://schemas.openxmlformats.org/drawingml/2006/main" name="Larissa">
  <a:themeElements>
    <a:clrScheme name="NEXUS AG">
      <a:dk1>
        <a:sysClr val="windowText" lastClr="000000"/>
      </a:dk1>
      <a:lt1>
        <a:sysClr val="window" lastClr="FFFFFF"/>
      </a:lt1>
      <a:dk2>
        <a:srgbClr val="000000"/>
      </a:dk2>
      <a:lt2>
        <a:srgbClr val="FFFFFF"/>
      </a:lt2>
      <a:accent1>
        <a:srgbClr val="23283D"/>
      </a:accent1>
      <a:accent2>
        <a:srgbClr val="B61D33"/>
      </a:accent2>
      <a:accent3>
        <a:srgbClr val="E7ECF0"/>
      </a:accent3>
      <a:accent4>
        <a:srgbClr val="474747"/>
      </a:accent4>
      <a:accent5>
        <a:srgbClr val="2F3E66"/>
      </a:accent5>
      <a:accent6>
        <a:srgbClr val="DE425D"/>
      </a:accent6>
      <a:hlink>
        <a:srgbClr val="703DD7"/>
      </a:hlink>
      <a:folHlink>
        <a:srgbClr val="9974E2"/>
      </a:folHlink>
    </a:clrScheme>
    <a:fontScheme name="NEXUS AG">
      <a:majorFont>
        <a:latin typeface="Helvetica Neue"/>
        <a:ea typeface=""/>
        <a:cs typeface=""/>
      </a:majorFont>
      <a:minorFont>
        <a:latin typeface="HelveticaNeueLT Pro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NEXUS AG">
      <a:dk1>
        <a:sysClr val="windowText" lastClr="000000"/>
      </a:dk1>
      <a:lt1>
        <a:sysClr val="window" lastClr="FFFFFF"/>
      </a:lt1>
      <a:dk2>
        <a:srgbClr val="000000"/>
      </a:dk2>
      <a:lt2>
        <a:srgbClr val="FFFFFF"/>
      </a:lt2>
      <a:accent1>
        <a:srgbClr val="23283D"/>
      </a:accent1>
      <a:accent2>
        <a:srgbClr val="B61D33"/>
      </a:accent2>
      <a:accent3>
        <a:srgbClr val="E7ECF0"/>
      </a:accent3>
      <a:accent4>
        <a:srgbClr val="474747"/>
      </a:accent4>
      <a:accent5>
        <a:srgbClr val="2F3E66"/>
      </a:accent5>
      <a:accent6>
        <a:srgbClr val="DE425D"/>
      </a:accent6>
      <a:hlink>
        <a:srgbClr val="703DD7"/>
      </a:hlink>
      <a:folHlink>
        <a:srgbClr val="9974E2"/>
      </a:folHlink>
    </a:clrScheme>
    <a:fontScheme name="NEXUS AG">
      <a:majorFont>
        <a:latin typeface="Helvetica Neue"/>
        <a:ea typeface=""/>
        <a:cs typeface=""/>
      </a:majorFont>
      <a:minorFont>
        <a:latin typeface="HelveticaNeueLT Pro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1491</Words>
  <Application>Microsoft Office PowerPoint</Application>
  <PresentationFormat>Benutzerdefiniert</PresentationFormat>
  <Paragraphs>124</Paragraphs>
  <Slides>25</Slides>
  <Notes>2</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25</vt:i4>
      </vt:variant>
    </vt:vector>
  </HeadingPairs>
  <TitlesOfParts>
    <vt:vector size="34" baseType="lpstr">
      <vt:lpstr>Arial</vt:lpstr>
      <vt:lpstr>Helvetica 55 Roman</vt:lpstr>
      <vt:lpstr>Helvetica Neue</vt:lpstr>
      <vt:lpstr>Helvetica Neue LT 55 Roman</vt:lpstr>
      <vt:lpstr>HelveticaNeue LT 43 LightEx</vt:lpstr>
      <vt:lpstr>HelveticaNeue LT 55 Roman</vt:lpstr>
      <vt:lpstr>HelveticaNeueLT Pro 55 Roman</vt:lpstr>
      <vt:lpstr>YAFcf6CtJfI 0</vt:lpstr>
      <vt:lpstr>nexus</vt:lpstr>
      <vt:lpstr>Présentation de la version 2025.0</vt:lpstr>
      <vt:lpstr>NEXUS / HEIM Points forts &amp; nouvelles fonctionnalités</vt:lpstr>
      <vt:lpstr>Répéter la facture électronique</vt:lpstr>
      <vt:lpstr>Validation des numéros de téléphone</vt:lpstr>
      <vt:lpstr>Payeur collectif standard</vt:lpstr>
      <vt:lpstr>Extension de l'information aux résidents</vt:lpstr>
      <vt:lpstr>Extension de l'information aux résidents</vt:lpstr>
      <vt:lpstr>Affichage des codes tarifaires</vt:lpstr>
      <vt:lpstr>eBill et envoi par mail avec adresse de livraison</vt:lpstr>
      <vt:lpstr>Possibilité d'adaptation du calcul rétroactif pour xml</vt:lpstr>
      <vt:lpstr>Reprise date comptable prov. → def.</vt:lpstr>
      <vt:lpstr>Adaptation du nom de fichier des factures</vt:lpstr>
      <vt:lpstr>Adaptation du nom de fichier des factures</vt:lpstr>
      <vt:lpstr>Comportement en cas de facture 0 et de note de crédit</vt:lpstr>
      <vt:lpstr>Couleurs du mandant</vt:lpstr>
      <vt:lpstr>Recherche de contacts dans les adresses standard</vt:lpstr>
      <vt:lpstr>Journal de validation</vt:lpstr>
      <vt:lpstr>Journal de validation</vt:lpstr>
      <vt:lpstr>NEXUS / HEIM Corrections</vt:lpstr>
      <vt:lpstr>Recherche d'adresses sans résultats</vt:lpstr>
      <vt:lpstr>Affichage du champ d'adresse en cas de changement de pensionnaire</vt:lpstr>
      <vt:lpstr>Extension Analyse Certificat de traitement</vt:lpstr>
      <vt:lpstr>Affectation dans l’analyse Appr. de linge</vt:lpstr>
      <vt:lpstr>Les paramètres du menu contextuel restent mémorisés</vt:lpstr>
      <vt:lpstr>Nous espérons que vous avez trouvé cette présentation instructive et que les nouveautés vous plaisent. Nous vous invitons à nous faire part de vos expériences et de vos impressions concernant les nouveautés. Vos feed-back sur les corrections et les nouveaux développements nous intéressent naturellement. N'hésitez pas à nous contacter si vous avez des questions. Cela nous permettra d'apprendre beaucoup et d'exercer ensemble une influence positive sur le produit.  Merci beaucoup !</vt:lpstr>
    </vt:vector>
  </TitlesOfParts>
  <Company>Nexus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Vorgehen bei der Präsentationserstellung</dc:title>
  <dc:creator>Sara Lauber</dc:creator>
  <cp:keywords>, docId:5B8744E7DC60DA99D315C906BDB35ED6</cp:keywords>
  <cp:lastModifiedBy>Sebastiampillai Pascal</cp:lastModifiedBy>
  <cp:revision>49</cp:revision>
  <dcterms:created xsi:type="dcterms:W3CDTF">2022-04-12T12:23:42Z</dcterms:created>
  <dcterms:modified xsi:type="dcterms:W3CDTF">2025-08-22T07:51:42Z</dcterms:modified>
</cp:coreProperties>
</file>