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3" r:id="rId1"/>
  </p:sldMasterIdLst>
  <p:notesMasterIdLst>
    <p:notesMasterId r:id="rId31"/>
  </p:notesMasterIdLst>
  <p:handoutMasterIdLst>
    <p:handoutMasterId r:id="rId32"/>
  </p:handoutMasterIdLst>
  <p:sldIdLst>
    <p:sldId id="257" r:id="rId2"/>
    <p:sldId id="334" r:id="rId3"/>
    <p:sldId id="1891" r:id="rId4"/>
    <p:sldId id="1892" r:id="rId5"/>
    <p:sldId id="1893" r:id="rId6"/>
    <p:sldId id="1906" r:id="rId7"/>
    <p:sldId id="1926" r:id="rId8"/>
    <p:sldId id="1907" r:id="rId9"/>
    <p:sldId id="1908" r:id="rId10"/>
    <p:sldId id="1909" r:id="rId11"/>
    <p:sldId id="1910" r:id="rId12"/>
    <p:sldId id="1911" r:id="rId13"/>
    <p:sldId id="1924" r:id="rId14"/>
    <p:sldId id="1912" r:id="rId15"/>
    <p:sldId id="1913" r:id="rId16"/>
    <p:sldId id="1914" r:id="rId17"/>
    <p:sldId id="1915" r:id="rId18"/>
    <p:sldId id="1923" r:id="rId19"/>
    <p:sldId id="346" r:id="rId20"/>
    <p:sldId id="1916" r:id="rId21"/>
    <p:sldId id="1925" r:id="rId22"/>
    <p:sldId id="1918" r:id="rId23"/>
    <p:sldId id="353" r:id="rId24"/>
    <p:sldId id="1894" r:id="rId25"/>
    <p:sldId id="1919" r:id="rId26"/>
    <p:sldId id="1920" r:id="rId27"/>
    <p:sldId id="1921" r:id="rId28"/>
    <p:sldId id="1922" r:id="rId29"/>
    <p:sldId id="1905" r:id="rId30"/>
  </p:sldIdLst>
  <p:sldSz cx="12190413"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46">
          <p15:clr>
            <a:srgbClr val="A4A3A4"/>
          </p15:clr>
        </p15:guide>
        <p15:guide id="2" orient="horz" pos="998">
          <p15:clr>
            <a:srgbClr val="A4A3A4"/>
          </p15:clr>
        </p15:guide>
        <p15:guide id="3" pos="4180" userDrawn="1">
          <p15:clr>
            <a:srgbClr val="A4A3A4"/>
          </p15:clr>
        </p15:guide>
        <p15:guide id="4" pos="3477" userDrawn="1">
          <p15:clr>
            <a:srgbClr val="A4A3A4"/>
          </p15:clr>
        </p15:guide>
        <p15:guide id="5" pos="7241" userDrawn="1">
          <p15:clr>
            <a:srgbClr val="A4A3A4"/>
          </p15:clr>
        </p15:guide>
        <p15:guide id="6" pos="528" userDrawn="1">
          <p15:clr>
            <a:srgbClr val="A4A3A4"/>
          </p15:clr>
        </p15:guide>
        <p15:guide id="7" orient="horz" pos="397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D9D9D9"/>
    <a:srgbClr val="2F3E66"/>
    <a:srgbClr val="E2E2E2"/>
    <a:srgbClr val="E7ECF0"/>
    <a:srgbClr val="E8ECF0"/>
    <a:srgbClr val="BC0E1C"/>
    <a:srgbClr val="23283D"/>
    <a:srgbClr val="804553"/>
    <a:srgbClr val="22293A"/>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75581" autoAdjust="0"/>
  </p:normalViewPr>
  <p:slideViewPr>
    <p:cSldViewPr snapToGrid="0" snapToObjects="1" showGuides="1">
      <p:cViewPr varScale="1">
        <p:scale>
          <a:sx n="111" d="100"/>
          <a:sy n="111" d="100"/>
        </p:scale>
        <p:origin x="600" y="96"/>
      </p:cViewPr>
      <p:guideLst>
        <p:guide orient="horz" pos="1146"/>
        <p:guide orient="horz" pos="998"/>
        <p:guide pos="4180"/>
        <p:guide pos="3477"/>
        <p:guide pos="7241"/>
        <p:guide pos="528"/>
        <p:guide orient="horz" pos="3974"/>
      </p:guideLst>
    </p:cSldViewPr>
  </p:slideViewPr>
  <p:outlineViewPr>
    <p:cViewPr>
      <p:scale>
        <a:sx n="33" d="100"/>
        <a:sy n="33" d="100"/>
      </p:scale>
      <p:origin x="0" y="-4230"/>
    </p:cViewPr>
  </p:outlineViewPr>
  <p:notesTextViewPr>
    <p:cViewPr>
      <p:scale>
        <a:sx n="3" d="2"/>
        <a:sy n="3" d="2"/>
      </p:scale>
      <p:origin x="0" y="0"/>
    </p:cViewPr>
  </p:notesTextViewPr>
  <p:notesViewPr>
    <p:cSldViewPr snapToGrid="0" snapToObjects="1" showGuides="1">
      <p:cViewPr>
        <p:scale>
          <a:sx n="100" d="100"/>
          <a:sy n="100" d="100"/>
        </p:scale>
        <p:origin x="2832" y="-35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bwMode="gray">
          <a:xfrm>
            <a:off x="0" y="0"/>
            <a:ext cx="2971800" cy="457200"/>
          </a:xfrm>
          <a:prstGeom prst="rect">
            <a:avLst/>
          </a:prstGeom>
        </p:spPr>
        <p:txBody>
          <a:bodyPr vert="horz" lIns="91440" tIns="45720" rIns="91440" bIns="45720" rtlCol="0"/>
          <a:lstStyle>
            <a:lvl1pPr algn="l">
              <a:defRPr sz="1200"/>
            </a:lvl1pPr>
          </a:lstStyle>
          <a:p>
            <a:endParaRPr lang="de-DE" sz="1000"/>
          </a:p>
        </p:txBody>
      </p:sp>
      <p:sp>
        <p:nvSpPr>
          <p:cNvPr id="3" name="Datumsplatzhalter 2"/>
          <p:cNvSpPr>
            <a:spLocks noGrp="1"/>
          </p:cNvSpPr>
          <p:nvPr>
            <p:ph type="dt" sz="quarter" idx="1"/>
          </p:nvPr>
        </p:nvSpPr>
        <p:spPr bwMode="gray">
          <a:xfrm>
            <a:off x="3884613" y="0"/>
            <a:ext cx="2971800" cy="457200"/>
          </a:xfrm>
          <a:prstGeom prst="rect">
            <a:avLst/>
          </a:prstGeom>
        </p:spPr>
        <p:txBody>
          <a:bodyPr vert="horz" lIns="91440" tIns="45720" rIns="91440" bIns="45720" rtlCol="0"/>
          <a:lstStyle>
            <a:lvl1pPr algn="r">
              <a:defRPr sz="1200"/>
            </a:lvl1pPr>
          </a:lstStyle>
          <a:p>
            <a:fld id="{A7E4A100-ADA8-40D8-9833-2B6F6E1407FF}" type="datetimeFigureOut">
              <a:rPr lang="de-DE" sz="1000" smtClean="0"/>
              <a:t>22.08.2025</a:t>
            </a:fld>
            <a:endParaRPr lang="de-DE" sz="1000"/>
          </a:p>
        </p:txBody>
      </p:sp>
      <p:sp>
        <p:nvSpPr>
          <p:cNvPr id="4" name="Fußzeilenplatzhalter 3"/>
          <p:cNvSpPr>
            <a:spLocks noGrp="1"/>
          </p:cNvSpPr>
          <p:nvPr>
            <p:ph type="ftr" sz="quarter" idx="2"/>
          </p:nvPr>
        </p:nvSpPr>
        <p:spPr bwMode="gray">
          <a:xfrm>
            <a:off x="0" y="8685213"/>
            <a:ext cx="2971800" cy="457200"/>
          </a:xfrm>
          <a:prstGeom prst="rect">
            <a:avLst/>
          </a:prstGeom>
        </p:spPr>
        <p:txBody>
          <a:bodyPr vert="horz" lIns="91440" tIns="45720" rIns="91440" bIns="45720" rtlCol="0" anchor="b"/>
          <a:lstStyle>
            <a:lvl1pPr algn="l">
              <a:defRPr sz="1200"/>
            </a:lvl1pPr>
          </a:lstStyle>
          <a:p>
            <a:endParaRPr lang="de-DE" sz="1000"/>
          </a:p>
        </p:txBody>
      </p:sp>
      <p:sp>
        <p:nvSpPr>
          <p:cNvPr id="5" name="Foliennummernplatzhalter 4"/>
          <p:cNvSpPr>
            <a:spLocks noGrp="1"/>
          </p:cNvSpPr>
          <p:nvPr>
            <p:ph type="sldNum" sz="quarter" idx="3"/>
          </p:nvPr>
        </p:nvSpPr>
        <p:spPr bwMode="gray">
          <a:xfrm>
            <a:off x="3884613" y="8685213"/>
            <a:ext cx="2971800" cy="457200"/>
          </a:xfrm>
          <a:prstGeom prst="rect">
            <a:avLst/>
          </a:prstGeom>
        </p:spPr>
        <p:txBody>
          <a:bodyPr vert="horz" lIns="91440" tIns="45720" rIns="91440" bIns="45720" rtlCol="0" anchor="b"/>
          <a:lstStyle>
            <a:lvl1pPr algn="r">
              <a:defRPr sz="1200"/>
            </a:lvl1pPr>
          </a:lstStyle>
          <a:p>
            <a:fld id="{B41BF972-34A1-48A3-9669-6D737DCAFFF5}" type="slidenum">
              <a:rPr lang="de-DE" sz="1000" smtClean="0"/>
              <a:t>‹Nr.›</a:t>
            </a:fld>
            <a:endParaRPr lang="de-DE" sz="1000"/>
          </a:p>
        </p:txBody>
      </p:sp>
    </p:spTree>
    <p:extLst>
      <p:ext uri="{BB962C8B-B14F-4D97-AF65-F5344CB8AC3E}">
        <p14:creationId xmlns:p14="http://schemas.microsoft.com/office/powerpoint/2010/main" val="2106106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bwMode="gray">
          <a:xfrm>
            <a:off x="0" y="0"/>
            <a:ext cx="2971800" cy="457200"/>
          </a:xfrm>
          <a:prstGeom prst="rect">
            <a:avLst/>
          </a:prstGeom>
        </p:spPr>
        <p:txBody>
          <a:bodyPr vert="horz" lIns="91440" tIns="45720" rIns="91440" bIns="45720" rtlCol="0"/>
          <a:lstStyle>
            <a:lvl1pPr algn="l">
              <a:defRPr sz="1000"/>
            </a:lvl1pPr>
          </a:lstStyle>
          <a:p>
            <a:endParaRPr lang="de-DE" dirty="0"/>
          </a:p>
        </p:txBody>
      </p:sp>
      <p:sp>
        <p:nvSpPr>
          <p:cNvPr id="3" name="Datumsplatzhalter 2"/>
          <p:cNvSpPr>
            <a:spLocks noGrp="1"/>
          </p:cNvSpPr>
          <p:nvPr>
            <p:ph type="dt" idx="1"/>
          </p:nvPr>
        </p:nvSpPr>
        <p:spPr bwMode="gray">
          <a:xfrm>
            <a:off x="3884613" y="0"/>
            <a:ext cx="2971800" cy="457200"/>
          </a:xfrm>
          <a:prstGeom prst="rect">
            <a:avLst/>
          </a:prstGeom>
        </p:spPr>
        <p:txBody>
          <a:bodyPr vert="horz" lIns="91440" tIns="45720" rIns="91440" bIns="45720" rtlCol="0"/>
          <a:lstStyle>
            <a:lvl1pPr algn="r">
              <a:defRPr sz="1000"/>
            </a:lvl1pPr>
          </a:lstStyle>
          <a:p>
            <a:fld id="{F981D06A-F6D1-479A-A566-715A0CE36CD1}" type="datetimeFigureOut">
              <a:rPr lang="de-DE" smtClean="0"/>
              <a:pPr/>
              <a:t>22.08.2025</a:t>
            </a:fld>
            <a:endParaRPr lang="de-DE"/>
          </a:p>
        </p:txBody>
      </p:sp>
      <p:sp>
        <p:nvSpPr>
          <p:cNvPr id="4" name="Folienbildplatzhalter 3"/>
          <p:cNvSpPr>
            <a:spLocks noGrp="1" noRot="1" noChangeAspect="1"/>
          </p:cNvSpPr>
          <p:nvPr>
            <p:ph type="sldImg" idx="2"/>
          </p:nvPr>
        </p:nvSpPr>
        <p:spPr bwMode="gray">
          <a:xfrm>
            <a:off x="382588" y="685800"/>
            <a:ext cx="6092825" cy="3429000"/>
          </a:xfrm>
          <a:prstGeom prst="rect">
            <a:avLst/>
          </a:prstGeom>
          <a:noFill/>
          <a:ln w="6350">
            <a:solidFill>
              <a:schemeClr val="bg1">
                <a:lumMod val="85000"/>
              </a:schemeClr>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bwMode="gray">
          <a:xfrm>
            <a:off x="382587" y="4343400"/>
            <a:ext cx="6092825" cy="4114800"/>
          </a:xfrm>
          <a:prstGeom prst="rect">
            <a:avLst/>
          </a:prstGeom>
        </p:spPr>
        <p:txBody>
          <a:bodyPr vert="horz" lIns="91440" tIns="45720" rIns="91440" bIns="4572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bwMode="gray">
          <a:xfrm>
            <a:off x="0" y="8685213"/>
            <a:ext cx="2971800" cy="457200"/>
          </a:xfrm>
          <a:prstGeom prst="rect">
            <a:avLst/>
          </a:prstGeom>
        </p:spPr>
        <p:txBody>
          <a:bodyPr vert="horz" lIns="91440" tIns="45720" rIns="91440" bIns="45720" rtlCol="0" anchor="b"/>
          <a:lstStyle>
            <a:lvl1pPr algn="l">
              <a:defRPr sz="1000"/>
            </a:lvl1pPr>
          </a:lstStyle>
          <a:p>
            <a:endParaRPr lang="de-DE"/>
          </a:p>
        </p:txBody>
      </p:sp>
      <p:sp>
        <p:nvSpPr>
          <p:cNvPr id="7" name="Foliennummernplatzhalter 6"/>
          <p:cNvSpPr>
            <a:spLocks noGrp="1"/>
          </p:cNvSpPr>
          <p:nvPr>
            <p:ph type="sldNum" sz="quarter" idx="5"/>
          </p:nvPr>
        </p:nvSpPr>
        <p:spPr bwMode="gray">
          <a:xfrm>
            <a:off x="3884613" y="8685213"/>
            <a:ext cx="2971800" cy="457200"/>
          </a:xfrm>
          <a:prstGeom prst="rect">
            <a:avLst/>
          </a:prstGeom>
        </p:spPr>
        <p:txBody>
          <a:bodyPr vert="horz" lIns="91440" tIns="45720" rIns="91440" bIns="45720" rtlCol="0" anchor="b"/>
          <a:lstStyle>
            <a:lvl1pPr algn="r">
              <a:defRPr sz="1000"/>
            </a:lvl1pPr>
          </a:lstStyle>
          <a:p>
            <a:fld id="{EB3C7298-7484-406B-A720-81854D6B4D4D}" type="slidenum">
              <a:rPr lang="de-DE" smtClean="0"/>
              <a:pPr/>
              <a:t>‹Nr.›</a:t>
            </a:fld>
            <a:endParaRPr lang="de-DE"/>
          </a:p>
        </p:txBody>
      </p:sp>
    </p:spTree>
    <p:extLst>
      <p:ext uri="{BB962C8B-B14F-4D97-AF65-F5344CB8AC3E}">
        <p14:creationId xmlns:p14="http://schemas.microsoft.com/office/powerpoint/2010/main" val="3120945873"/>
      </p:ext>
    </p:extLst>
  </p:cSld>
  <p:clrMap bg1="lt1" tx1="dk1" bg2="lt2" tx2="dk2" accent1="accent1" accent2="accent2" accent3="accent3" accent4="accent4" accent5="accent5" accent6="accent6" hlink="hlink" folHlink="folHlink"/>
  <p:notesStyle>
    <a:lvl1pPr marL="0" indent="0" algn="l" defTabSz="914400" rtl="0" eaLnBrk="1" latinLnBrk="0" hangingPunct="1">
      <a:spcBef>
        <a:spcPts val="0"/>
      </a:spcBef>
      <a:spcAft>
        <a:spcPts val="600"/>
      </a:spcAft>
      <a:defRPr sz="1800" kern="1200">
        <a:solidFill>
          <a:schemeClr val="tx1"/>
        </a:solidFill>
        <a:latin typeface="+mn-lt"/>
        <a:ea typeface="+mn-ea"/>
        <a:cs typeface="+mn-cs"/>
      </a:defRPr>
    </a:lvl1pPr>
    <a:lvl2pPr marL="0" indent="0" algn="l" defTabSz="914400" rtl="0" eaLnBrk="1" latinLnBrk="0" hangingPunct="1">
      <a:spcBef>
        <a:spcPts val="0"/>
      </a:spcBef>
      <a:spcAft>
        <a:spcPts val="600"/>
      </a:spcAft>
      <a:defRPr sz="1000" kern="1200">
        <a:solidFill>
          <a:schemeClr val="tx1"/>
        </a:solidFill>
        <a:latin typeface="+mn-lt"/>
        <a:ea typeface="+mn-ea"/>
        <a:cs typeface="+mn-cs"/>
      </a:defRPr>
    </a:lvl2pPr>
    <a:lvl3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3pPr>
    <a:lvl4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4pPr>
    <a:lvl5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5pPr>
    <a:lvl6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Titelfolie bereits während der Einwahl der Teilnehmer anzeigen, in dem die Bildschirmübertragung gestartet und dann sofort pausiert wird! </a:t>
            </a:r>
          </a:p>
        </p:txBody>
      </p:sp>
      <p:sp>
        <p:nvSpPr>
          <p:cNvPr id="4" name="Foliennummernplatzhalter 3"/>
          <p:cNvSpPr>
            <a:spLocks noGrp="1"/>
          </p:cNvSpPr>
          <p:nvPr>
            <p:ph type="sldNum" sz="quarter" idx="10"/>
          </p:nvPr>
        </p:nvSpPr>
        <p:spPr/>
        <p:txBody>
          <a:bodyPr/>
          <a:lstStyle/>
          <a:p>
            <a:fld id="{EB3C7298-7484-406B-A720-81854D6B4D4D}" type="slidenum">
              <a:rPr lang="de-DE" smtClean="0"/>
              <a:pPr/>
              <a:t>1</a:t>
            </a:fld>
            <a:endParaRPr lang="de-DE"/>
          </a:p>
        </p:txBody>
      </p:sp>
    </p:spTree>
    <p:extLst>
      <p:ext uri="{BB962C8B-B14F-4D97-AF65-F5344CB8AC3E}">
        <p14:creationId xmlns:p14="http://schemas.microsoft.com/office/powerpoint/2010/main" val="3822844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FBB3A6-B3D1-1D4E-E1D8-AF0BF6A5C8DE}"/>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D6504069-0D37-03F9-BC83-9D22F605889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70D1D02B-C835-3726-8D85-22BE344125F5}"/>
              </a:ext>
            </a:extLst>
          </p:cNvPr>
          <p:cNvSpPr>
            <a:spLocks noGrp="1"/>
          </p:cNvSpPr>
          <p:nvPr>
            <p:ph type="body" idx="1"/>
          </p:nvPr>
        </p:nvSpPr>
        <p:spPr/>
        <p:txBody>
          <a:bodyPr/>
          <a:lstStyle/>
          <a:p>
            <a:r>
              <a:rPr lang="de-DE" dirty="0"/>
              <a:t>Die Titelfolie bereits während der Einwahl der Teilnehmer anzeigen, in dem die Bildschirmübertragung gestartet und dann sofort pausiert wird! </a:t>
            </a:r>
          </a:p>
        </p:txBody>
      </p:sp>
      <p:sp>
        <p:nvSpPr>
          <p:cNvPr id="4" name="Foliennummernplatzhalter 3">
            <a:extLst>
              <a:ext uri="{FF2B5EF4-FFF2-40B4-BE49-F238E27FC236}">
                <a16:creationId xmlns:a16="http://schemas.microsoft.com/office/drawing/2014/main" id="{B66E2F9A-8931-23EC-CE8F-1A9C66DF3DD5}"/>
              </a:ext>
            </a:extLst>
          </p:cNvPr>
          <p:cNvSpPr>
            <a:spLocks noGrp="1"/>
          </p:cNvSpPr>
          <p:nvPr>
            <p:ph type="sldNum" sz="quarter" idx="10"/>
          </p:nvPr>
        </p:nvSpPr>
        <p:spPr/>
        <p:txBody>
          <a:bodyPr/>
          <a:lstStyle/>
          <a:p>
            <a:fld id="{EB3C7298-7484-406B-A720-81854D6B4D4D}" type="slidenum">
              <a:rPr lang="de-DE" smtClean="0"/>
              <a:pPr/>
              <a:t>29</a:t>
            </a:fld>
            <a:endParaRPr lang="de-DE"/>
          </a:p>
        </p:txBody>
      </p:sp>
    </p:spTree>
    <p:extLst>
      <p:ext uri="{BB962C8B-B14F-4D97-AF65-F5344CB8AC3E}">
        <p14:creationId xmlns:p14="http://schemas.microsoft.com/office/powerpoint/2010/main" val="37222977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p:spTree>
      <p:nvGrpSpPr>
        <p:cNvPr id="1" name=""/>
        <p:cNvGrpSpPr/>
        <p:nvPr/>
      </p:nvGrpSpPr>
      <p:grpSpPr>
        <a:xfrm>
          <a:off x="0" y="0"/>
          <a:ext cx="0" cy="0"/>
          <a:chOff x="0" y="0"/>
          <a:chExt cx="0" cy="0"/>
        </a:xfrm>
      </p:grpSpPr>
      <p:pic>
        <p:nvPicPr>
          <p:cNvPr id="23" name="Grafik 22">
            <a:extLst>
              <a:ext uri="{FF2B5EF4-FFF2-40B4-BE49-F238E27FC236}">
                <a16:creationId xmlns:a16="http://schemas.microsoft.com/office/drawing/2014/main" id="{FAAEF037-4EDE-436D-840D-3AD1CA46596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110"/>
            <a:ext cx="12205997" cy="6858109"/>
          </a:xfrm>
          <a:prstGeom prst="rect">
            <a:avLst/>
          </a:prstGeom>
        </p:spPr>
      </p:pic>
      <p:sp>
        <p:nvSpPr>
          <p:cNvPr id="2" name="Titel 1"/>
          <p:cNvSpPr>
            <a:spLocks noGrp="1"/>
          </p:cNvSpPr>
          <p:nvPr>
            <p:ph type="ctrTitle" hasCustomPrompt="1"/>
          </p:nvPr>
        </p:nvSpPr>
        <p:spPr bwMode="gray">
          <a:xfrm>
            <a:off x="693738" y="2970210"/>
            <a:ext cx="10798968" cy="1431923"/>
          </a:xfrm>
          <a:prstGeom prst="rect">
            <a:avLst/>
          </a:prstGeom>
        </p:spPr>
        <p:txBody>
          <a:bodyPr/>
          <a:lstStyle>
            <a:lvl1pPr algn="ctr">
              <a:defRPr sz="4800" b="1" i="0" cap="all" baseline="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Titel durch Klicken bearbeiten</a:t>
            </a:r>
          </a:p>
        </p:txBody>
      </p:sp>
      <p:sp>
        <p:nvSpPr>
          <p:cNvPr id="3" name="Untertitel 2"/>
          <p:cNvSpPr>
            <a:spLocks noGrp="1"/>
          </p:cNvSpPr>
          <p:nvPr>
            <p:ph type="subTitle" idx="1"/>
          </p:nvPr>
        </p:nvSpPr>
        <p:spPr bwMode="gray">
          <a:xfrm>
            <a:off x="693738" y="1311989"/>
            <a:ext cx="10801350" cy="1341782"/>
          </a:xfrm>
          <a:prstGeom prst="rect">
            <a:avLst/>
          </a:prstGeom>
        </p:spPr>
        <p:txBody>
          <a:bodyPr anchor="b"/>
          <a:lstStyle>
            <a:lvl1pPr marL="0" indent="0" algn="ctr">
              <a:spcAft>
                <a:spcPts val="0"/>
              </a:spcAft>
              <a:buNone/>
              <a:defRPr sz="2800" b="0" i="0" cap="all" baseline="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dirty="0"/>
              <a:t>Master-Untertitelformat bearbeiten</a:t>
            </a:r>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sp>
        <p:nvSpPr>
          <p:cNvPr id="11" name="Textplatzhalter 10"/>
          <p:cNvSpPr>
            <a:spLocks noGrp="1"/>
          </p:cNvSpPr>
          <p:nvPr>
            <p:ph type="body" sz="quarter" idx="10" hasCustomPrompt="1"/>
          </p:nvPr>
        </p:nvSpPr>
        <p:spPr>
          <a:xfrm>
            <a:off x="1409700" y="5041900"/>
            <a:ext cx="8802688" cy="393225"/>
          </a:xfrm>
        </p:spPr>
        <p:txBody>
          <a:bodyPr/>
          <a:lstStyle>
            <a:lvl1pPr algn="ctr">
              <a:defRPr>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de-DE" dirty="0"/>
              <a:t>Name Referent | Funktion </a:t>
            </a:r>
          </a:p>
          <a:p>
            <a:pPr lvl="0"/>
            <a:endParaRPr lang="de-DE" dirty="0"/>
          </a:p>
        </p:txBody>
      </p:sp>
      <p:sp>
        <p:nvSpPr>
          <p:cNvPr id="45" name="Textplatzhalter 10"/>
          <p:cNvSpPr>
            <a:spLocks noGrp="1"/>
          </p:cNvSpPr>
          <p:nvPr>
            <p:ph type="body" sz="quarter" idx="11" hasCustomPrompt="1"/>
          </p:nvPr>
        </p:nvSpPr>
        <p:spPr>
          <a:xfrm>
            <a:off x="1409700" y="5587525"/>
            <a:ext cx="8802688" cy="393225"/>
          </a:xfrm>
        </p:spPr>
        <p:txBody>
          <a:bodyPr/>
          <a:lstStyle>
            <a:lvl1pPr algn="ctr">
              <a:defRPr baseline="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de-DE" dirty="0"/>
              <a:t>Anlass | Datum</a:t>
            </a:r>
          </a:p>
          <a:p>
            <a:pPr lvl="0"/>
            <a:endParaRPr lang="de-DE" dirty="0"/>
          </a:p>
        </p:txBody>
      </p:sp>
      <p:pic>
        <p:nvPicPr>
          <p:cNvPr id="24" name="Grafik 23">
            <a:extLst>
              <a:ext uri="{FF2B5EF4-FFF2-40B4-BE49-F238E27FC236}">
                <a16:creationId xmlns:a16="http://schemas.microsoft.com/office/drawing/2014/main" id="{1B560B9E-4971-4D17-AA5E-0FA087E5C26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12275" y="353638"/>
            <a:ext cx="2379638" cy="237600"/>
          </a:xfrm>
          <a:prstGeom prst="rect">
            <a:avLst/>
          </a:prstGeom>
        </p:spPr>
      </p:pic>
    </p:spTree>
    <p:extLst>
      <p:ext uri="{BB962C8B-B14F-4D97-AF65-F5344CB8AC3E}">
        <p14:creationId xmlns:p14="http://schemas.microsoft.com/office/powerpoint/2010/main" val="3827726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ollfächiges dunkles Bild">
    <p:spTree>
      <p:nvGrpSpPr>
        <p:cNvPr id="1" name=""/>
        <p:cNvGrpSpPr/>
        <p:nvPr/>
      </p:nvGrpSpPr>
      <p:grpSpPr>
        <a:xfrm>
          <a:off x="0" y="0"/>
          <a:ext cx="0" cy="0"/>
          <a:chOff x="0" y="0"/>
          <a:chExt cx="0" cy="0"/>
        </a:xfrm>
      </p:grpSpPr>
      <p:sp>
        <p:nvSpPr>
          <p:cNvPr id="5" name="Bildplatzhalter 4"/>
          <p:cNvSpPr>
            <a:spLocks noGrp="1"/>
          </p:cNvSpPr>
          <p:nvPr>
            <p:ph type="pic" sz="quarter" idx="11"/>
          </p:nvPr>
        </p:nvSpPr>
        <p:spPr>
          <a:xfrm>
            <a:off x="0" y="0"/>
            <a:ext cx="12190413" cy="6858000"/>
          </a:xfrm>
        </p:spPr>
        <p:txBody>
          <a:bodyPr/>
          <a:lstStyle/>
          <a:p>
            <a:r>
              <a:rPr lang="de-DE"/>
              <a:t>Bild durch Klicken auf Symbol hinzufügen</a:t>
            </a:r>
            <a:endParaRPr lang="de-DE" dirty="0"/>
          </a:p>
        </p:txBody>
      </p:sp>
      <p:sp>
        <p:nvSpPr>
          <p:cNvPr id="2" name="Titel 1"/>
          <p:cNvSpPr>
            <a:spLocks noGrp="1"/>
          </p:cNvSpPr>
          <p:nvPr>
            <p:ph type="title"/>
          </p:nvPr>
        </p:nvSpPr>
        <p:spPr>
          <a:xfrm>
            <a:off x="1027198" y="3791808"/>
            <a:ext cx="5553064" cy="1865327"/>
          </a:xfrm>
          <a:prstGeom prst="rect">
            <a:avLst/>
          </a:prstGeom>
          <a:solidFill>
            <a:srgbClr val="D9D9D9">
              <a:alpha val="67059"/>
            </a:srgbClr>
          </a:solidFill>
        </p:spPr>
        <p:txBody>
          <a:bodyPr lIns="180000" tIns="180000" rIns="180000" bIns="180000" anchor="ctr"/>
          <a:lstStyle>
            <a:lvl1pPr>
              <a:defRPr sz="3600"/>
            </a:lvl1pPr>
          </a:lstStyle>
          <a:p>
            <a:r>
              <a:rPr lang="de-DE"/>
              <a:t>Mastertitelformat bearbeiten</a:t>
            </a:r>
          </a:p>
        </p:txBody>
      </p:sp>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82927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2 Spalten">
    <p:spTree>
      <p:nvGrpSpPr>
        <p:cNvPr id="1" name=""/>
        <p:cNvGrpSpPr/>
        <p:nvPr/>
      </p:nvGrpSpPr>
      <p:grpSpPr>
        <a:xfrm>
          <a:off x="0" y="0"/>
          <a:ext cx="0" cy="0"/>
          <a:chOff x="0" y="0"/>
          <a:chExt cx="0" cy="0"/>
        </a:xfrm>
      </p:grpSpPr>
      <p:sp>
        <p:nvSpPr>
          <p:cNvPr id="8" name="Inhaltsplatzhalter 4"/>
          <p:cNvSpPr>
            <a:spLocks noGrp="1"/>
          </p:cNvSpPr>
          <p:nvPr>
            <p:ph sz="quarter" idx="15" hasCustomPrompt="1"/>
          </p:nvPr>
        </p:nvSpPr>
        <p:spPr>
          <a:xfrm>
            <a:off x="700679" y="1922804"/>
            <a:ext cx="5250859" cy="4379272"/>
          </a:xfrm>
        </p:spPr>
        <p:txBody>
          <a:bodyPr/>
          <a:lstStyle>
            <a:lvl1pPr marL="342900" indent="-342900">
              <a:buClr>
                <a:schemeClr val="accent5"/>
              </a:buClr>
              <a:buFont typeface="HelveticaNeue LT 43 LightEx" panose="020B0503020202020204" pitchFamily="34" charset="0"/>
              <a:buChar char="+"/>
              <a:defRPr sz="2800">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24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20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20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10" name="Inhaltsplatzhalter 4"/>
          <p:cNvSpPr>
            <a:spLocks noGrp="1"/>
          </p:cNvSpPr>
          <p:nvPr>
            <p:ph sz="quarter" idx="18" hasCustomPrompt="1"/>
          </p:nvPr>
        </p:nvSpPr>
        <p:spPr>
          <a:xfrm>
            <a:off x="6262028" y="1922804"/>
            <a:ext cx="5250859" cy="4379272"/>
          </a:xfrm>
        </p:spPr>
        <p:txBody>
          <a:bodyPr/>
          <a:lstStyle>
            <a:lvl1pPr marL="342900" indent="-342900">
              <a:buClr>
                <a:schemeClr val="accent5"/>
              </a:buClr>
              <a:buFont typeface="HelveticaNeue LT 43 LightEx" panose="020B0503020202020204" pitchFamily="34" charset="0"/>
              <a:buChar char="+"/>
              <a:defRPr sz="2800">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24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20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20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1" name="Textplatzhalter 2"/>
          <p:cNvSpPr>
            <a:spLocks noGrp="1"/>
          </p:cNvSpPr>
          <p:nvPr>
            <p:ph type="body" sz="quarter" idx="16"/>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2"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64064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mp; Bild">
    <p:spTree>
      <p:nvGrpSpPr>
        <p:cNvPr id="1" name=""/>
        <p:cNvGrpSpPr/>
        <p:nvPr/>
      </p:nvGrpSpPr>
      <p:grpSpPr>
        <a:xfrm>
          <a:off x="0" y="0"/>
          <a:ext cx="0" cy="0"/>
          <a:chOff x="0" y="0"/>
          <a:chExt cx="0" cy="0"/>
        </a:xfrm>
      </p:grpSpPr>
      <p:sp>
        <p:nvSpPr>
          <p:cNvPr id="7" name="Bildplatzhalter 6"/>
          <p:cNvSpPr>
            <a:spLocks noGrp="1"/>
          </p:cNvSpPr>
          <p:nvPr>
            <p:ph type="pic" sz="quarter" idx="16"/>
          </p:nvPr>
        </p:nvSpPr>
        <p:spPr bwMode="gray">
          <a:xfrm>
            <a:off x="6239669" y="1924340"/>
            <a:ext cx="5255419" cy="4442258"/>
          </a:xfrm>
          <a:prstGeom prst="rect">
            <a:avLst/>
          </a:prstGeom>
        </p:spPr>
        <p:txBody>
          <a:bodyPr tIns="0" bIns="540000" anchor="ctr"/>
          <a:lstStyle>
            <a:lvl1pPr algn="ctr">
              <a:defRPr sz="1000" b="0" i="0">
                <a:solidFill>
                  <a:schemeClr val="tx1"/>
                </a:solidFill>
              </a:defRPr>
            </a:lvl1pPr>
          </a:lstStyle>
          <a:p>
            <a:r>
              <a:rPr lang="de-DE"/>
              <a:t>Bild durch Klicken auf Symbol hinzufügen</a:t>
            </a:r>
            <a:endParaRPr lang="de-DE" dirty="0"/>
          </a:p>
        </p:txBody>
      </p:sp>
      <p:sp>
        <p:nvSpPr>
          <p:cNvPr id="8" name="Inhaltsplatzhalter 4"/>
          <p:cNvSpPr>
            <a:spLocks noGrp="1"/>
          </p:cNvSpPr>
          <p:nvPr>
            <p:ph sz="quarter" idx="15" hasCustomPrompt="1"/>
          </p:nvPr>
        </p:nvSpPr>
        <p:spPr>
          <a:xfrm>
            <a:off x="700678" y="1922804"/>
            <a:ext cx="5250859" cy="4378079"/>
          </a:xfrm>
        </p:spPr>
        <p:txBody>
          <a:bodyPr/>
          <a:lstStyle>
            <a:lvl1pPr marL="342900" indent="-342900">
              <a:buClr>
                <a:schemeClr val="accent5"/>
              </a:buClr>
              <a:buFont typeface="HelveticaNeue LT 43 LightEx" panose="020B0503020202020204" pitchFamily="34" charset="0"/>
              <a:buChar char="+"/>
              <a:defRPr sz="2800">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24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20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20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0" name="Textplatzhalter 2"/>
          <p:cNvSpPr>
            <a:spLocks noGrp="1"/>
          </p:cNvSpPr>
          <p:nvPr>
            <p:ph type="body" sz="quarter" idx="17"/>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1"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809624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arstellung 1">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936D0510-E6BB-8746-88B9-C0CC6B4D3AB5}"/>
              </a:ext>
            </a:extLst>
          </p:cNvPr>
          <p:cNvSpPr/>
          <p:nvPr userDrawn="1"/>
        </p:nvSpPr>
        <p:spPr>
          <a:xfrm>
            <a:off x="700391" y="2477308"/>
            <a:ext cx="5238935" cy="165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4" name="Bildplatzhalter 23"/>
          <p:cNvSpPr>
            <a:spLocks noGrp="1"/>
          </p:cNvSpPr>
          <p:nvPr>
            <p:ph type="pic" sz="quarter" idx="16" hasCustomPrompt="1"/>
          </p:nvPr>
        </p:nvSpPr>
        <p:spPr>
          <a:xfrm>
            <a:off x="1032022" y="2894948"/>
            <a:ext cx="865144" cy="873751"/>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29" name="Textplatzhalter 28"/>
          <p:cNvSpPr>
            <a:spLocks noGrp="1"/>
          </p:cNvSpPr>
          <p:nvPr>
            <p:ph type="body" sz="quarter" idx="17" hasCustomPrompt="1"/>
          </p:nvPr>
        </p:nvSpPr>
        <p:spPr>
          <a:xfrm>
            <a:off x="2168975" y="2744880"/>
            <a:ext cx="3394336" cy="324755"/>
          </a:xfrm>
          <a:prstGeom prst="rect">
            <a:avLst/>
          </a:prstGeom>
        </p:spPr>
        <p:txBody>
          <a:bodyPr/>
          <a:lstStyle>
            <a:lvl1pPr>
              <a:defRPr lang="de-DE" sz="1400" b="1" i="0" kern="1200" cap="all" baseline="0" dirty="0">
                <a:solidFill>
                  <a:schemeClr val="accent5"/>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50" name="Textplatzhalter 6"/>
          <p:cNvSpPr>
            <a:spLocks noGrp="1"/>
          </p:cNvSpPr>
          <p:nvPr>
            <p:ph type="body" sz="quarter" idx="37"/>
          </p:nvPr>
        </p:nvSpPr>
        <p:spPr>
          <a:xfrm>
            <a:off x="2168975" y="3191551"/>
            <a:ext cx="3394336" cy="773701"/>
          </a:xfrm>
          <a:prstGeom prst="rect">
            <a:avLst/>
          </a:prstGeom>
        </p:spPr>
        <p:txBody>
          <a:bodyPr/>
          <a:lstStyle>
            <a:lvl1pPr marL="0" indent="0">
              <a:buClr>
                <a:schemeClr val="accent5"/>
              </a:buClr>
              <a:buFont typeface="Arial" panose="020B0604020202020204" pitchFamily="34" charset="0"/>
              <a:buNone/>
              <a:defRPr sz="1200"/>
            </a:lvl1pPr>
          </a:lstStyle>
          <a:p>
            <a:pPr lvl="0"/>
            <a:r>
              <a:rPr lang="de-DE"/>
              <a:t>Mastertextformat bearbeiten</a:t>
            </a:r>
          </a:p>
          <a:p>
            <a:pPr lvl="1"/>
            <a:r>
              <a:rPr lang="de-DE"/>
              <a:t>Zweite Ebene</a:t>
            </a:r>
          </a:p>
        </p:txBody>
      </p:sp>
      <p:sp>
        <p:nvSpPr>
          <p:cNvPr id="30"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31"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4" name="Rechteck 33">
            <a:extLst>
              <a:ext uri="{FF2B5EF4-FFF2-40B4-BE49-F238E27FC236}">
                <a16:creationId xmlns:a16="http://schemas.microsoft.com/office/drawing/2014/main" id="{936D0510-E6BB-8746-88B9-C0CC6B4D3AB5}"/>
              </a:ext>
            </a:extLst>
          </p:cNvPr>
          <p:cNvSpPr/>
          <p:nvPr userDrawn="1"/>
        </p:nvSpPr>
        <p:spPr>
          <a:xfrm>
            <a:off x="700679" y="4270293"/>
            <a:ext cx="5238935" cy="165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37" name="Bildplatzhalter 23"/>
          <p:cNvSpPr>
            <a:spLocks noGrp="1"/>
          </p:cNvSpPr>
          <p:nvPr>
            <p:ph type="pic" sz="quarter" idx="41" hasCustomPrompt="1"/>
          </p:nvPr>
        </p:nvSpPr>
        <p:spPr>
          <a:xfrm>
            <a:off x="1032310" y="4687933"/>
            <a:ext cx="865144" cy="873751"/>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0" name="Textplatzhalter 28"/>
          <p:cNvSpPr>
            <a:spLocks noGrp="1"/>
          </p:cNvSpPr>
          <p:nvPr>
            <p:ph type="body" sz="quarter" idx="42" hasCustomPrompt="1"/>
          </p:nvPr>
        </p:nvSpPr>
        <p:spPr>
          <a:xfrm>
            <a:off x="2169263" y="4537865"/>
            <a:ext cx="3394336" cy="324755"/>
          </a:xfrm>
          <a:prstGeom prst="rect">
            <a:avLst/>
          </a:prstGeom>
        </p:spPr>
        <p:txBody>
          <a:bodyPr/>
          <a:lstStyle>
            <a:lvl1pPr>
              <a:defRPr lang="de-DE" sz="1400" b="1" i="0" kern="1200" cap="all" baseline="0" dirty="0">
                <a:solidFill>
                  <a:schemeClr val="accent5"/>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3" name="Textplatzhalter 6"/>
          <p:cNvSpPr>
            <a:spLocks noGrp="1"/>
          </p:cNvSpPr>
          <p:nvPr>
            <p:ph type="body" sz="quarter" idx="43"/>
          </p:nvPr>
        </p:nvSpPr>
        <p:spPr>
          <a:xfrm>
            <a:off x="2169263" y="4984536"/>
            <a:ext cx="3394336" cy="773701"/>
          </a:xfrm>
          <a:prstGeom prst="rect">
            <a:avLst/>
          </a:prstGeom>
        </p:spPr>
        <p:txBody>
          <a:bodyPr/>
          <a:lstStyle>
            <a:lvl1pPr marL="0" indent="0">
              <a:buClr>
                <a:schemeClr val="accent5"/>
              </a:buClr>
              <a:buFont typeface="Arial" panose="020B0604020202020204" pitchFamily="34" charset="0"/>
              <a:buNone/>
              <a:defRPr sz="1200"/>
            </a:lvl1pPr>
          </a:lstStyle>
          <a:p>
            <a:pPr lvl="0"/>
            <a:r>
              <a:rPr lang="de-DE"/>
              <a:t>Mastertextformat bearbeiten</a:t>
            </a:r>
          </a:p>
          <a:p>
            <a:pPr lvl="1"/>
            <a:r>
              <a:rPr lang="de-DE"/>
              <a:t>Zweite Ebene</a:t>
            </a:r>
          </a:p>
        </p:txBody>
      </p:sp>
      <p:sp>
        <p:nvSpPr>
          <p:cNvPr id="47" name="Rechteck 46">
            <a:extLst>
              <a:ext uri="{FF2B5EF4-FFF2-40B4-BE49-F238E27FC236}">
                <a16:creationId xmlns:a16="http://schemas.microsoft.com/office/drawing/2014/main" id="{936D0510-E6BB-8746-88B9-C0CC6B4D3AB5}"/>
              </a:ext>
            </a:extLst>
          </p:cNvPr>
          <p:cNvSpPr/>
          <p:nvPr userDrawn="1"/>
        </p:nvSpPr>
        <p:spPr>
          <a:xfrm>
            <a:off x="6092014" y="2477308"/>
            <a:ext cx="5238935" cy="165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53" name="Bildplatzhalter 23"/>
          <p:cNvSpPr>
            <a:spLocks noGrp="1"/>
          </p:cNvSpPr>
          <p:nvPr>
            <p:ph type="pic" sz="quarter" idx="44" hasCustomPrompt="1"/>
          </p:nvPr>
        </p:nvSpPr>
        <p:spPr>
          <a:xfrm>
            <a:off x="6423645" y="2894948"/>
            <a:ext cx="865144" cy="873751"/>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54" name="Textplatzhalter 28"/>
          <p:cNvSpPr>
            <a:spLocks noGrp="1"/>
          </p:cNvSpPr>
          <p:nvPr>
            <p:ph type="body" sz="quarter" idx="45" hasCustomPrompt="1"/>
          </p:nvPr>
        </p:nvSpPr>
        <p:spPr>
          <a:xfrm>
            <a:off x="7560598" y="2744880"/>
            <a:ext cx="3394336" cy="324755"/>
          </a:xfrm>
          <a:prstGeom prst="rect">
            <a:avLst/>
          </a:prstGeom>
        </p:spPr>
        <p:txBody>
          <a:bodyPr/>
          <a:lstStyle>
            <a:lvl1pPr>
              <a:defRPr lang="de-DE" sz="1400" b="1" i="0" kern="1200" cap="all" baseline="0" dirty="0">
                <a:solidFill>
                  <a:schemeClr val="accent5"/>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55" name="Textplatzhalter 6"/>
          <p:cNvSpPr>
            <a:spLocks noGrp="1"/>
          </p:cNvSpPr>
          <p:nvPr>
            <p:ph type="body" sz="quarter" idx="46"/>
          </p:nvPr>
        </p:nvSpPr>
        <p:spPr>
          <a:xfrm>
            <a:off x="7560598" y="3191551"/>
            <a:ext cx="3394336" cy="773701"/>
          </a:xfrm>
          <a:prstGeom prst="rect">
            <a:avLst/>
          </a:prstGeom>
        </p:spPr>
        <p:txBody>
          <a:bodyPr/>
          <a:lstStyle>
            <a:lvl1pPr marL="0" indent="0">
              <a:buClr>
                <a:schemeClr val="accent5"/>
              </a:buClr>
              <a:buFont typeface="Arial" panose="020B0604020202020204" pitchFamily="34" charset="0"/>
              <a:buNone/>
              <a:defRPr sz="1200"/>
            </a:lvl1pPr>
          </a:lstStyle>
          <a:p>
            <a:pPr lvl="0"/>
            <a:r>
              <a:rPr lang="de-DE"/>
              <a:t>Mastertextformat bearbeiten</a:t>
            </a:r>
          </a:p>
          <a:p>
            <a:pPr lvl="1"/>
            <a:r>
              <a:rPr lang="de-DE"/>
              <a:t>Zweite Ebene</a:t>
            </a:r>
          </a:p>
        </p:txBody>
      </p:sp>
      <p:sp>
        <p:nvSpPr>
          <p:cNvPr id="56" name="Rechteck 55">
            <a:extLst>
              <a:ext uri="{FF2B5EF4-FFF2-40B4-BE49-F238E27FC236}">
                <a16:creationId xmlns:a16="http://schemas.microsoft.com/office/drawing/2014/main" id="{936D0510-E6BB-8746-88B9-C0CC6B4D3AB5}"/>
              </a:ext>
            </a:extLst>
          </p:cNvPr>
          <p:cNvSpPr/>
          <p:nvPr userDrawn="1"/>
        </p:nvSpPr>
        <p:spPr>
          <a:xfrm>
            <a:off x="6092014" y="4270293"/>
            <a:ext cx="5238935" cy="165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57" name="Bildplatzhalter 23"/>
          <p:cNvSpPr>
            <a:spLocks noGrp="1"/>
          </p:cNvSpPr>
          <p:nvPr>
            <p:ph type="pic" sz="quarter" idx="47" hasCustomPrompt="1"/>
          </p:nvPr>
        </p:nvSpPr>
        <p:spPr>
          <a:xfrm>
            <a:off x="6423645" y="4687933"/>
            <a:ext cx="865144" cy="873751"/>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58" name="Textplatzhalter 28"/>
          <p:cNvSpPr>
            <a:spLocks noGrp="1"/>
          </p:cNvSpPr>
          <p:nvPr>
            <p:ph type="body" sz="quarter" idx="48" hasCustomPrompt="1"/>
          </p:nvPr>
        </p:nvSpPr>
        <p:spPr>
          <a:xfrm>
            <a:off x="7560598" y="4537865"/>
            <a:ext cx="3394336" cy="324755"/>
          </a:xfrm>
          <a:prstGeom prst="rect">
            <a:avLst/>
          </a:prstGeom>
        </p:spPr>
        <p:txBody>
          <a:bodyPr/>
          <a:lstStyle>
            <a:lvl1pPr>
              <a:defRPr lang="de-DE" sz="1400" b="1" i="0" kern="1200" cap="all" baseline="0" dirty="0">
                <a:solidFill>
                  <a:schemeClr val="accent5"/>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59" name="Textplatzhalter 6"/>
          <p:cNvSpPr>
            <a:spLocks noGrp="1"/>
          </p:cNvSpPr>
          <p:nvPr>
            <p:ph type="body" sz="quarter" idx="49"/>
          </p:nvPr>
        </p:nvSpPr>
        <p:spPr>
          <a:xfrm>
            <a:off x="7560598" y="4984536"/>
            <a:ext cx="3394336" cy="773701"/>
          </a:xfrm>
          <a:prstGeom prst="rect">
            <a:avLst/>
          </a:prstGeom>
        </p:spPr>
        <p:txBody>
          <a:bodyPr/>
          <a:lstStyle>
            <a:lvl1pPr marL="0" indent="0">
              <a:buClr>
                <a:schemeClr val="accent5"/>
              </a:buClr>
              <a:buFont typeface="Arial" panose="020B0604020202020204" pitchFamily="34" charset="0"/>
              <a:buNone/>
              <a:defRPr sz="1200"/>
            </a:lvl1pPr>
          </a:lstStyle>
          <a:p>
            <a:pPr lvl="0"/>
            <a:r>
              <a:rPr lang="de-DE"/>
              <a:t>Mastertextformat bearbeiten</a:t>
            </a:r>
          </a:p>
          <a:p>
            <a:pPr lvl="1"/>
            <a:r>
              <a:rPr lang="de-DE"/>
              <a:t>Zweite Ebene</a:t>
            </a:r>
          </a:p>
        </p:txBody>
      </p:sp>
      <p:sp>
        <p:nvSpPr>
          <p:cNvPr id="6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3590654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arstellung 2">
    <p:spTree>
      <p:nvGrpSpPr>
        <p:cNvPr id="1" name=""/>
        <p:cNvGrpSpPr/>
        <p:nvPr/>
      </p:nvGrpSpPr>
      <p:grpSpPr>
        <a:xfrm>
          <a:off x="0" y="0"/>
          <a:ext cx="0" cy="0"/>
          <a:chOff x="0" y="0"/>
          <a:chExt cx="0" cy="0"/>
        </a:xfrm>
      </p:grpSpPr>
      <p:sp>
        <p:nvSpPr>
          <p:cNvPr id="45" name="Rechteck 44">
            <a:extLst>
              <a:ext uri="{FF2B5EF4-FFF2-40B4-BE49-F238E27FC236}">
                <a16:creationId xmlns:a16="http://schemas.microsoft.com/office/drawing/2014/main" id="{4C7AC815-45DD-E844-AD1B-23C3D0B60705}"/>
              </a:ext>
            </a:extLst>
          </p:cNvPr>
          <p:cNvSpPr/>
          <p:nvPr userDrawn="1"/>
        </p:nvSpPr>
        <p:spPr>
          <a:xfrm>
            <a:off x="3055115" y="4716339"/>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A36225C6-4515-4247-951A-A91CE45DF5C1}"/>
              </a:ext>
            </a:extLst>
          </p:cNvPr>
          <p:cNvSpPr/>
          <p:nvPr userDrawn="1"/>
        </p:nvSpPr>
        <p:spPr>
          <a:xfrm>
            <a:off x="5757332" y="1835614"/>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3" name="Rechteck 12">
            <a:extLst>
              <a:ext uri="{FF2B5EF4-FFF2-40B4-BE49-F238E27FC236}">
                <a16:creationId xmlns:a16="http://schemas.microsoft.com/office/drawing/2014/main" id="{E4F08E41-F295-6E48-9DAA-118217F84B8E}"/>
              </a:ext>
            </a:extLst>
          </p:cNvPr>
          <p:cNvSpPr/>
          <p:nvPr userDrawn="1"/>
        </p:nvSpPr>
        <p:spPr>
          <a:xfrm>
            <a:off x="700679" y="1828799"/>
            <a:ext cx="2259658" cy="4650845"/>
          </a:xfrm>
          <a:prstGeom prst="rect">
            <a:avLst/>
          </a:prstGeom>
          <a:solidFill>
            <a:srgbClr val="22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101B71CF-0D91-9C42-ADE1-C72F09380ADA}"/>
              </a:ext>
            </a:extLst>
          </p:cNvPr>
          <p:cNvSpPr/>
          <p:nvPr userDrawn="1"/>
        </p:nvSpPr>
        <p:spPr>
          <a:xfrm>
            <a:off x="3053210" y="1835614"/>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0CF6C913-86E3-8A44-A98D-D371034E31F1}"/>
              </a:ext>
            </a:extLst>
          </p:cNvPr>
          <p:cNvSpPr/>
          <p:nvPr userDrawn="1"/>
        </p:nvSpPr>
        <p:spPr>
          <a:xfrm>
            <a:off x="3053210" y="2798706"/>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6" name="Rechteck 15">
            <a:extLst>
              <a:ext uri="{FF2B5EF4-FFF2-40B4-BE49-F238E27FC236}">
                <a16:creationId xmlns:a16="http://schemas.microsoft.com/office/drawing/2014/main" id="{4C7AC815-45DD-E844-AD1B-23C3D0B60705}"/>
              </a:ext>
            </a:extLst>
          </p:cNvPr>
          <p:cNvSpPr/>
          <p:nvPr userDrawn="1"/>
        </p:nvSpPr>
        <p:spPr>
          <a:xfrm>
            <a:off x="3053210" y="3770342"/>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8" name="Rechteck 17">
            <a:extLst>
              <a:ext uri="{FF2B5EF4-FFF2-40B4-BE49-F238E27FC236}">
                <a16:creationId xmlns:a16="http://schemas.microsoft.com/office/drawing/2014/main" id="{A4D65959-613D-BF44-B6ED-23EDF9A77D6B}"/>
              </a:ext>
            </a:extLst>
          </p:cNvPr>
          <p:cNvSpPr/>
          <p:nvPr userDrawn="1"/>
        </p:nvSpPr>
        <p:spPr>
          <a:xfrm>
            <a:off x="5757332" y="2798706"/>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9" name="Rechteck 18">
            <a:extLst>
              <a:ext uri="{FF2B5EF4-FFF2-40B4-BE49-F238E27FC236}">
                <a16:creationId xmlns:a16="http://schemas.microsoft.com/office/drawing/2014/main" id="{F50B5894-2507-D04E-80EF-C9C10B7AE680}"/>
              </a:ext>
            </a:extLst>
          </p:cNvPr>
          <p:cNvSpPr/>
          <p:nvPr userDrawn="1"/>
        </p:nvSpPr>
        <p:spPr>
          <a:xfrm>
            <a:off x="5757332" y="3770342"/>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0" name="Rechteck 19">
            <a:extLst>
              <a:ext uri="{FF2B5EF4-FFF2-40B4-BE49-F238E27FC236}">
                <a16:creationId xmlns:a16="http://schemas.microsoft.com/office/drawing/2014/main" id="{72A182D9-5D3F-3347-8175-A5EC41876BD3}"/>
              </a:ext>
            </a:extLst>
          </p:cNvPr>
          <p:cNvSpPr/>
          <p:nvPr userDrawn="1"/>
        </p:nvSpPr>
        <p:spPr>
          <a:xfrm>
            <a:off x="5757332" y="4716339"/>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21" name="Gerade Verbindung 16">
            <a:extLst>
              <a:ext uri="{FF2B5EF4-FFF2-40B4-BE49-F238E27FC236}">
                <a16:creationId xmlns:a16="http://schemas.microsoft.com/office/drawing/2014/main" id="{26709F04-F583-DB40-954B-0868FC877D7E}"/>
              </a:ext>
            </a:extLst>
          </p:cNvPr>
          <p:cNvCxnSpPr>
            <a:cxnSpLocks/>
          </p:cNvCxnSpPr>
          <p:nvPr userDrawn="1"/>
        </p:nvCxnSpPr>
        <p:spPr bwMode="gray">
          <a:xfrm>
            <a:off x="5264417" y="2238702"/>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 Verbindung 17">
            <a:extLst>
              <a:ext uri="{FF2B5EF4-FFF2-40B4-BE49-F238E27FC236}">
                <a16:creationId xmlns:a16="http://schemas.microsoft.com/office/drawing/2014/main" id="{9A2CBB7C-9EBE-A746-BC08-89A997723B90}"/>
              </a:ext>
            </a:extLst>
          </p:cNvPr>
          <p:cNvCxnSpPr>
            <a:cxnSpLocks/>
          </p:cNvCxnSpPr>
          <p:nvPr userDrawn="1"/>
        </p:nvCxnSpPr>
        <p:spPr bwMode="gray">
          <a:xfrm>
            <a:off x="5264416" y="3201794"/>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3" name="Gerade Verbindung 18">
            <a:extLst>
              <a:ext uri="{FF2B5EF4-FFF2-40B4-BE49-F238E27FC236}">
                <a16:creationId xmlns:a16="http://schemas.microsoft.com/office/drawing/2014/main" id="{9B77A34C-AF12-A840-9215-DF5F4DCB3BAB}"/>
              </a:ext>
            </a:extLst>
          </p:cNvPr>
          <p:cNvCxnSpPr>
            <a:cxnSpLocks/>
          </p:cNvCxnSpPr>
          <p:nvPr userDrawn="1"/>
        </p:nvCxnSpPr>
        <p:spPr bwMode="gray">
          <a:xfrm>
            <a:off x="5264417" y="4181974"/>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4"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64416" y="5110875"/>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8" name="Textplatzhalter 37"/>
          <p:cNvSpPr>
            <a:spLocks noGrp="1"/>
          </p:cNvSpPr>
          <p:nvPr>
            <p:ph type="body" sz="quarter" idx="13"/>
          </p:nvPr>
        </p:nvSpPr>
        <p:spPr>
          <a:xfrm>
            <a:off x="1127245" y="2031950"/>
            <a:ext cx="1406525" cy="4302950"/>
          </a:xfrm>
          <a:prstGeom prst="rect">
            <a:avLst/>
          </a:prstGeom>
        </p:spPr>
        <p:txBody>
          <a:bodyPr anchor="ctr"/>
          <a:lstStyle>
            <a:lvl1pPr algn="ctr">
              <a:defRPr sz="2400" cap="all" baseline="0">
                <a:solidFill>
                  <a:schemeClr val="bg1"/>
                </a:solidFill>
                <a:latin typeface="HelveticaNeue LT 55 Roman" panose="020B0604020202020204" pitchFamily="34" charset="0"/>
              </a:defRPr>
            </a:lvl1pPr>
          </a:lstStyle>
          <a:p>
            <a:pPr lvl="0"/>
            <a:r>
              <a:rPr lang="de-DE"/>
              <a:t>Mastertextformat bearbeiten</a:t>
            </a:r>
          </a:p>
        </p:txBody>
      </p:sp>
      <p:sp>
        <p:nvSpPr>
          <p:cNvPr id="41" name="Textplatzhalter 39"/>
          <p:cNvSpPr>
            <a:spLocks noGrp="1"/>
          </p:cNvSpPr>
          <p:nvPr>
            <p:ph type="body" sz="quarter" idx="14"/>
          </p:nvPr>
        </p:nvSpPr>
        <p:spPr>
          <a:xfrm>
            <a:off x="3105509" y="1922804"/>
            <a:ext cx="2096730" cy="602685"/>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2" name="Textplatzhalter 39"/>
          <p:cNvSpPr>
            <a:spLocks noGrp="1"/>
          </p:cNvSpPr>
          <p:nvPr>
            <p:ph type="body" sz="quarter" idx="15"/>
          </p:nvPr>
        </p:nvSpPr>
        <p:spPr>
          <a:xfrm>
            <a:off x="3121251" y="2871064"/>
            <a:ext cx="2080988" cy="617095"/>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3" name="Textplatzhalter 39"/>
          <p:cNvSpPr>
            <a:spLocks noGrp="1"/>
          </p:cNvSpPr>
          <p:nvPr>
            <p:ph type="body" sz="quarter" idx="16"/>
          </p:nvPr>
        </p:nvSpPr>
        <p:spPr>
          <a:xfrm>
            <a:off x="3103810" y="3862699"/>
            <a:ext cx="2105623" cy="605640"/>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4" name="Textplatzhalter 39"/>
          <p:cNvSpPr>
            <a:spLocks noGrp="1"/>
          </p:cNvSpPr>
          <p:nvPr>
            <p:ph type="body" sz="quarter" idx="17"/>
          </p:nvPr>
        </p:nvSpPr>
        <p:spPr>
          <a:xfrm>
            <a:off x="3112355" y="4814330"/>
            <a:ext cx="2089883" cy="603706"/>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36" name="Rechteck 35">
            <a:extLst>
              <a:ext uri="{FF2B5EF4-FFF2-40B4-BE49-F238E27FC236}">
                <a16:creationId xmlns:a16="http://schemas.microsoft.com/office/drawing/2014/main" id="{4C7AC815-45DD-E844-AD1B-23C3D0B60705}"/>
              </a:ext>
            </a:extLst>
          </p:cNvPr>
          <p:cNvSpPr/>
          <p:nvPr userDrawn="1"/>
        </p:nvSpPr>
        <p:spPr>
          <a:xfrm>
            <a:off x="3062233" y="5682233"/>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37" name="Rechteck 36">
            <a:extLst>
              <a:ext uri="{FF2B5EF4-FFF2-40B4-BE49-F238E27FC236}">
                <a16:creationId xmlns:a16="http://schemas.microsoft.com/office/drawing/2014/main" id="{72A182D9-5D3F-3347-8175-A5EC41876BD3}"/>
              </a:ext>
            </a:extLst>
          </p:cNvPr>
          <p:cNvSpPr/>
          <p:nvPr userDrawn="1"/>
        </p:nvSpPr>
        <p:spPr>
          <a:xfrm>
            <a:off x="5766618" y="5682233"/>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39"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71534" y="6075128"/>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40" name="Textplatzhalter 39"/>
          <p:cNvSpPr>
            <a:spLocks noGrp="1"/>
          </p:cNvSpPr>
          <p:nvPr>
            <p:ph type="body" sz="quarter" idx="22"/>
          </p:nvPr>
        </p:nvSpPr>
        <p:spPr>
          <a:xfrm>
            <a:off x="3119473" y="5787128"/>
            <a:ext cx="2096729" cy="607594"/>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8" name="Textplatzhalter 7"/>
          <p:cNvSpPr>
            <a:spLocks noGrp="1"/>
          </p:cNvSpPr>
          <p:nvPr>
            <p:ph type="body" sz="quarter" idx="29"/>
          </p:nvPr>
        </p:nvSpPr>
        <p:spPr>
          <a:xfrm>
            <a:off x="5910261" y="1922803"/>
            <a:ext cx="5350764" cy="625429"/>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8" name="Textplatzhalter 7"/>
          <p:cNvSpPr>
            <a:spLocks noGrp="1"/>
          </p:cNvSpPr>
          <p:nvPr>
            <p:ph type="body" sz="quarter" idx="30"/>
          </p:nvPr>
        </p:nvSpPr>
        <p:spPr>
          <a:xfrm>
            <a:off x="5910261" y="2881777"/>
            <a:ext cx="5350764" cy="640202"/>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9" name="Textplatzhalter 7"/>
          <p:cNvSpPr>
            <a:spLocks noGrp="1"/>
          </p:cNvSpPr>
          <p:nvPr>
            <p:ph type="body" sz="quarter" idx="31"/>
          </p:nvPr>
        </p:nvSpPr>
        <p:spPr>
          <a:xfrm>
            <a:off x="5888767" y="3862699"/>
            <a:ext cx="5350764" cy="605640"/>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60" name="Textplatzhalter 7"/>
          <p:cNvSpPr>
            <a:spLocks noGrp="1"/>
          </p:cNvSpPr>
          <p:nvPr>
            <p:ph type="body" sz="quarter" idx="32"/>
          </p:nvPr>
        </p:nvSpPr>
        <p:spPr>
          <a:xfrm>
            <a:off x="5888767" y="4814329"/>
            <a:ext cx="5350764" cy="603707"/>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61" name="Textplatzhalter 7"/>
          <p:cNvSpPr>
            <a:spLocks noGrp="1"/>
          </p:cNvSpPr>
          <p:nvPr>
            <p:ph type="body" sz="quarter" idx="33"/>
          </p:nvPr>
        </p:nvSpPr>
        <p:spPr>
          <a:xfrm>
            <a:off x="5888767" y="5710737"/>
            <a:ext cx="5350764" cy="683985"/>
          </a:xfrm>
          <a:prstGeom prst="rect">
            <a:avLst/>
          </a:prstGeom>
        </p:spPr>
        <p:txBody>
          <a:bodyPr anchor="ctr">
            <a:norm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46"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7" name="Textplatzhalter 2"/>
          <p:cNvSpPr>
            <a:spLocks noGrp="1"/>
          </p:cNvSpPr>
          <p:nvPr>
            <p:ph type="body" sz="quarter" idx="34"/>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48"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1836874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arstellung 3">
    <p:spTree>
      <p:nvGrpSpPr>
        <p:cNvPr id="1" name=""/>
        <p:cNvGrpSpPr/>
        <p:nvPr/>
      </p:nvGrpSpPr>
      <p:grpSpPr>
        <a:xfrm>
          <a:off x="0" y="0"/>
          <a:ext cx="0" cy="0"/>
          <a:chOff x="0" y="0"/>
          <a:chExt cx="0" cy="0"/>
        </a:xfrm>
      </p:grpSpPr>
      <p:sp>
        <p:nvSpPr>
          <p:cNvPr id="45" name="Rechteck 44">
            <a:extLst>
              <a:ext uri="{FF2B5EF4-FFF2-40B4-BE49-F238E27FC236}">
                <a16:creationId xmlns:a16="http://schemas.microsoft.com/office/drawing/2014/main" id="{4C7AC815-45DD-E844-AD1B-23C3D0B60705}"/>
              </a:ext>
            </a:extLst>
          </p:cNvPr>
          <p:cNvSpPr/>
          <p:nvPr userDrawn="1"/>
        </p:nvSpPr>
        <p:spPr>
          <a:xfrm>
            <a:off x="3055451" y="5393389"/>
            <a:ext cx="2211207"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A36225C6-4515-4247-951A-A91CE45DF5C1}"/>
              </a:ext>
            </a:extLst>
          </p:cNvPr>
          <p:cNvSpPr/>
          <p:nvPr userDrawn="1"/>
        </p:nvSpPr>
        <p:spPr>
          <a:xfrm>
            <a:off x="5757332" y="1835614"/>
            <a:ext cx="5765995" cy="1080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3" name="Rechteck 12">
            <a:extLst>
              <a:ext uri="{FF2B5EF4-FFF2-40B4-BE49-F238E27FC236}">
                <a16:creationId xmlns:a16="http://schemas.microsoft.com/office/drawing/2014/main" id="{E4F08E41-F295-6E48-9DAA-118217F84B8E}"/>
              </a:ext>
            </a:extLst>
          </p:cNvPr>
          <p:cNvSpPr/>
          <p:nvPr userDrawn="1"/>
        </p:nvSpPr>
        <p:spPr>
          <a:xfrm>
            <a:off x="700679" y="1828799"/>
            <a:ext cx="2259658" cy="4650845"/>
          </a:xfrm>
          <a:prstGeom prst="rect">
            <a:avLst/>
          </a:prstGeom>
          <a:solidFill>
            <a:srgbClr val="22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101B71CF-0D91-9C42-ADE1-C72F09380ADA}"/>
              </a:ext>
            </a:extLst>
          </p:cNvPr>
          <p:cNvSpPr/>
          <p:nvPr userDrawn="1"/>
        </p:nvSpPr>
        <p:spPr>
          <a:xfrm>
            <a:off x="3053210" y="1835614"/>
            <a:ext cx="2211207"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0CF6C913-86E3-8A44-A98D-D371034E31F1}"/>
              </a:ext>
            </a:extLst>
          </p:cNvPr>
          <p:cNvSpPr/>
          <p:nvPr userDrawn="1"/>
        </p:nvSpPr>
        <p:spPr>
          <a:xfrm>
            <a:off x="3053210" y="3020898"/>
            <a:ext cx="2211207"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6" name="Rechteck 15">
            <a:extLst>
              <a:ext uri="{FF2B5EF4-FFF2-40B4-BE49-F238E27FC236}">
                <a16:creationId xmlns:a16="http://schemas.microsoft.com/office/drawing/2014/main" id="{4C7AC815-45DD-E844-AD1B-23C3D0B60705}"/>
              </a:ext>
            </a:extLst>
          </p:cNvPr>
          <p:cNvSpPr/>
          <p:nvPr userDrawn="1"/>
        </p:nvSpPr>
        <p:spPr>
          <a:xfrm>
            <a:off x="3053210" y="4206179"/>
            <a:ext cx="2211207"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8" name="Rechteck 17">
            <a:extLst>
              <a:ext uri="{FF2B5EF4-FFF2-40B4-BE49-F238E27FC236}">
                <a16:creationId xmlns:a16="http://schemas.microsoft.com/office/drawing/2014/main" id="{A4D65959-613D-BF44-B6ED-23EDF9A77D6B}"/>
              </a:ext>
            </a:extLst>
          </p:cNvPr>
          <p:cNvSpPr/>
          <p:nvPr userDrawn="1"/>
        </p:nvSpPr>
        <p:spPr>
          <a:xfrm>
            <a:off x="5757332" y="3020898"/>
            <a:ext cx="5765995" cy="1080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9" name="Rechteck 18">
            <a:extLst>
              <a:ext uri="{FF2B5EF4-FFF2-40B4-BE49-F238E27FC236}">
                <a16:creationId xmlns:a16="http://schemas.microsoft.com/office/drawing/2014/main" id="{F50B5894-2507-D04E-80EF-C9C10B7AE680}"/>
              </a:ext>
            </a:extLst>
          </p:cNvPr>
          <p:cNvSpPr/>
          <p:nvPr userDrawn="1"/>
        </p:nvSpPr>
        <p:spPr>
          <a:xfrm>
            <a:off x="5757332" y="4206179"/>
            <a:ext cx="5765995" cy="1080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0" name="Rechteck 19">
            <a:extLst>
              <a:ext uri="{FF2B5EF4-FFF2-40B4-BE49-F238E27FC236}">
                <a16:creationId xmlns:a16="http://schemas.microsoft.com/office/drawing/2014/main" id="{72A182D9-5D3F-3347-8175-A5EC41876BD3}"/>
              </a:ext>
            </a:extLst>
          </p:cNvPr>
          <p:cNvSpPr/>
          <p:nvPr userDrawn="1"/>
        </p:nvSpPr>
        <p:spPr>
          <a:xfrm>
            <a:off x="5757668" y="5393389"/>
            <a:ext cx="5765995" cy="1080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21" name="Gerade Verbindung 16">
            <a:extLst>
              <a:ext uri="{FF2B5EF4-FFF2-40B4-BE49-F238E27FC236}">
                <a16:creationId xmlns:a16="http://schemas.microsoft.com/office/drawing/2014/main" id="{26709F04-F583-DB40-954B-0868FC877D7E}"/>
              </a:ext>
            </a:extLst>
          </p:cNvPr>
          <p:cNvCxnSpPr>
            <a:cxnSpLocks/>
          </p:cNvCxnSpPr>
          <p:nvPr userDrawn="1"/>
        </p:nvCxnSpPr>
        <p:spPr bwMode="gray">
          <a:xfrm>
            <a:off x="5264417" y="2401073"/>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 Verbindung 17">
            <a:extLst>
              <a:ext uri="{FF2B5EF4-FFF2-40B4-BE49-F238E27FC236}">
                <a16:creationId xmlns:a16="http://schemas.microsoft.com/office/drawing/2014/main" id="{9A2CBB7C-9EBE-A746-BC08-89A997723B90}"/>
              </a:ext>
            </a:extLst>
          </p:cNvPr>
          <p:cNvCxnSpPr>
            <a:cxnSpLocks/>
          </p:cNvCxnSpPr>
          <p:nvPr userDrawn="1"/>
        </p:nvCxnSpPr>
        <p:spPr bwMode="gray">
          <a:xfrm>
            <a:off x="5264416" y="3560722"/>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3" name="Gerade Verbindung 18">
            <a:extLst>
              <a:ext uri="{FF2B5EF4-FFF2-40B4-BE49-F238E27FC236}">
                <a16:creationId xmlns:a16="http://schemas.microsoft.com/office/drawing/2014/main" id="{9B77A34C-AF12-A840-9215-DF5F4DCB3BAB}"/>
              </a:ext>
            </a:extLst>
          </p:cNvPr>
          <p:cNvCxnSpPr>
            <a:cxnSpLocks/>
          </p:cNvCxnSpPr>
          <p:nvPr userDrawn="1"/>
        </p:nvCxnSpPr>
        <p:spPr bwMode="gray">
          <a:xfrm>
            <a:off x="5264417" y="4780183"/>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4"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64752" y="5941747"/>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8" name="Textplatzhalter 37"/>
          <p:cNvSpPr>
            <a:spLocks noGrp="1"/>
          </p:cNvSpPr>
          <p:nvPr>
            <p:ph type="body" sz="quarter" idx="13"/>
          </p:nvPr>
        </p:nvSpPr>
        <p:spPr>
          <a:xfrm>
            <a:off x="1127245" y="2031950"/>
            <a:ext cx="1406525" cy="4302950"/>
          </a:xfrm>
          <a:prstGeom prst="rect">
            <a:avLst/>
          </a:prstGeom>
        </p:spPr>
        <p:txBody>
          <a:bodyPr anchor="ctr"/>
          <a:lstStyle>
            <a:lvl1pPr algn="ctr">
              <a:defRPr sz="2400" cap="all" baseline="0">
                <a:solidFill>
                  <a:schemeClr val="bg1"/>
                </a:solidFill>
                <a:latin typeface="HelveticaNeue LT 55 Roman" panose="020B0604020202020204" pitchFamily="34" charset="0"/>
              </a:defRPr>
            </a:lvl1pPr>
          </a:lstStyle>
          <a:p>
            <a:pPr lvl="0"/>
            <a:r>
              <a:rPr lang="de-DE"/>
              <a:t>Mastertextformat bearbeiten</a:t>
            </a:r>
          </a:p>
        </p:txBody>
      </p:sp>
      <p:sp>
        <p:nvSpPr>
          <p:cNvPr id="41" name="Textplatzhalter 39"/>
          <p:cNvSpPr>
            <a:spLocks noGrp="1"/>
          </p:cNvSpPr>
          <p:nvPr>
            <p:ph type="body" sz="quarter" idx="14"/>
          </p:nvPr>
        </p:nvSpPr>
        <p:spPr>
          <a:xfrm>
            <a:off x="3105509" y="1922804"/>
            <a:ext cx="2096730" cy="882457"/>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2" name="Textplatzhalter 39"/>
          <p:cNvSpPr>
            <a:spLocks noGrp="1"/>
          </p:cNvSpPr>
          <p:nvPr>
            <p:ph type="body" sz="quarter" idx="15"/>
          </p:nvPr>
        </p:nvSpPr>
        <p:spPr>
          <a:xfrm>
            <a:off x="3121251" y="3144532"/>
            <a:ext cx="2080988" cy="854900"/>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3" name="Textplatzhalter 39"/>
          <p:cNvSpPr>
            <a:spLocks noGrp="1"/>
          </p:cNvSpPr>
          <p:nvPr>
            <p:ph type="body" sz="quarter" idx="16"/>
          </p:nvPr>
        </p:nvSpPr>
        <p:spPr>
          <a:xfrm>
            <a:off x="3103810" y="4307080"/>
            <a:ext cx="2105623" cy="914400"/>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4" name="Textplatzhalter 39"/>
          <p:cNvSpPr>
            <a:spLocks noGrp="1"/>
          </p:cNvSpPr>
          <p:nvPr>
            <p:ph type="body" sz="quarter" idx="17"/>
          </p:nvPr>
        </p:nvSpPr>
        <p:spPr>
          <a:xfrm>
            <a:off x="3112691" y="5494946"/>
            <a:ext cx="2089883" cy="882151"/>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8" name="Textplatzhalter 7"/>
          <p:cNvSpPr>
            <a:spLocks noGrp="1"/>
          </p:cNvSpPr>
          <p:nvPr>
            <p:ph type="body" sz="quarter" idx="29"/>
          </p:nvPr>
        </p:nvSpPr>
        <p:spPr>
          <a:xfrm>
            <a:off x="5910261" y="1922803"/>
            <a:ext cx="5350764" cy="894852"/>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8" name="Textplatzhalter 7"/>
          <p:cNvSpPr>
            <a:spLocks noGrp="1"/>
          </p:cNvSpPr>
          <p:nvPr>
            <p:ph type="body" sz="quarter" idx="30"/>
          </p:nvPr>
        </p:nvSpPr>
        <p:spPr>
          <a:xfrm>
            <a:off x="5910261" y="3118858"/>
            <a:ext cx="5350764" cy="880574"/>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9" name="Textplatzhalter 7"/>
          <p:cNvSpPr>
            <a:spLocks noGrp="1"/>
          </p:cNvSpPr>
          <p:nvPr>
            <p:ph type="body" sz="quarter" idx="31"/>
          </p:nvPr>
        </p:nvSpPr>
        <p:spPr>
          <a:xfrm>
            <a:off x="5888767" y="4304141"/>
            <a:ext cx="5350764" cy="886005"/>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60" name="Textplatzhalter 7"/>
          <p:cNvSpPr>
            <a:spLocks noGrp="1"/>
          </p:cNvSpPr>
          <p:nvPr>
            <p:ph type="body" sz="quarter" idx="32"/>
          </p:nvPr>
        </p:nvSpPr>
        <p:spPr>
          <a:xfrm>
            <a:off x="5889103" y="5489422"/>
            <a:ext cx="5350764" cy="887675"/>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46"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7" name="Textplatzhalter 2"/>
          <p:cNvSpPr>
            <a:spLocks noGrp="1"/>
          </p:cNvSpPr>
          <p:nvPr>
            <p:ph type="body" sz="quarter" idx="34"/>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5"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917551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arstellung 4">
    <p:spTree>
      <p:nvGrpSpPr>
        <p:cNvPr id="1" name=""/>
        <p:cNvGrpSpPr/>
        <p:nvPr/>
      </p:nvGrpSpPr>
      <p:grpSpPr>
        <a:xfrm>
          <a:off x="0" y="0"/>
          <a:ext cx="0" cy="0"/>
          <a:chOff x="0" y="0"/>
          <a:chExt cx="0" cy="0"/>
        </a:xfrm>
      </p:grpSpPr>
      <p:sp>
        <p:nvSpPr>
          <p:cNvPr id="45" name="Rechteck 44">
            <a:extLst>
              <a:ext uri="{FF2B5EF4-FFF2-40B4-BE49-F238E27FC236}">
                <a16:creationId xmlns:a16="http://schemas.microsoft.com/office/drawing/2014/main" id="{4C7AC815-45DD-E844-AD1B-23C3D0B60705}"/>
              </a:ext>
            </a:extLst>
          </p:cNvPr>
          <p:cNvSpPr/>
          <p:nvPr userDrawn="1"/>
        </p:nvSpPr>
        <p:spPr>
          <a:xfrm>
            <a:off x="3055451" y="4991735"/>
            <a:ext cx="2211207" cy="14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A36225C6-4515-4247-951A-A91CE45DF5C1}"/>
              </a:ext>
            </a:extLst>
          </p:cNvPr>
          <p:cNvSpPr/>
          <p:nvPr userDrawn="1"/>
        </p:nvSpPr>
        <p:spPr>
          <a:xfrm>
            <a:off x="5757332" y="1835614"/>
            <a:ext cx="5765995" cy="1476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3" name="Rechteck 12">
            <a:extLst>
              <a:ext uri="{FF2B5EF4-FFF2-40B4-BE49-F238E27FC236}">
                <a16:creationId xmlns:a16="http://schemas.microsoft.com/office/drawing/2014/main" id="{E4F08E41-F295-6E48-9DAA-118217F84B8E}"/>
              </a:ext>
            </a:extLst>
          </p:cNvPr>
          <p:cNvSpPr/>
          <p:nvPr userDrawn="1"/>
        </p:nvSpPr>
        <p:spPr>
          <a:xfrm>
            <a:off x="700679" y="1828799"/>
            <a:ext cx="2259658" cy="4650845"/>
          </a:xfrm>
          <a:prstGeom prst="rect">
            <a:avLst/>
          </a:prstGeom>
          <a:solidFill>
            <a:srgbClr val="22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101B71CF-0D91-9C42-ADE1-C72F09380ADA}"/>
              </a:ext>
            </a:extLst>
          </p:cNvPr>
          <p:cNvSpPr/>
          <p:nvPr userDrawn="1"/>
        </p:nvSpPr>
        <p:spPr>
          <a:xfrm>
            <a:off x="3053210" y="1835614"/>
            <a:ext cx="2211207" cy="14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0CF6C913-86E3-8A44-A98D-D371034E31F1}"/>
              </a:ext>
            </a:extLst>
          </p:cNvPr>
          <p:cNvSpPr/>
          <p:nvPr userDrawn="1"/>
        </p:nvSpPr>
        <p:spPr>
          <a:xfrm>
            <a:off x="3053210" y="3422551"/>
            <a:ext cx="2211207" cy="14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8" name="Rechteck 17">
            <a:extLst>
              <a:ext uri="{FF2B5EF4-FFF2-40B4-BE49-F238E27FC236}">
                <a16:creationId xmlns:a16="http://schemas.microsoft.com/office/drawing/2014/main" id="{A4D65959-613D-BF44-B6ED-23EDF9A77D6B}"/>
              </a:ext>
            </a:extLst>
          </p:cNvPr>
          <p:cNvSpPr/>
          <p:nvPr userDrawn="1"/>
        </p:nvSpPr>
        <p:spPr>
          <a:xfrm>
            <a:off x="5757332" y="3422551"/>
            <a:ext cx="5765995" cy="1476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0" name="Rechteck 19">
            <a:extLst>
              <a:ext uri="{FF2B5EF4-FFF2-40B4-BE49-F238E27FC236}">
                <a16:creationId xmlns:a16="http://schemas.microsoft.com/office/drawing/2014/main" id="{72A182D9-5D3F-3347-8175-A5EC41876BD3}"/>
              </a:ext>
            </a:extLst>
          </p:cNvPr>
          <p:cNvSpPr/>
          <p:nvPr userDrawn="1"/>
        </p:nvSpPr>
        <p:spPr>
          <a:xfrm>
            <a:off x="5757668" y="4991735"/>
            <a:ext cx="5765995" cy="1476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21" name="Gerade Verbindung 16">
            <a:extLst>
              <a:ext uri="{FF2B5EF4-FFF2-40B4-BE49-F238E27FC236}">
                <a16:creationId xmlns:a16="http://schemas.microsoft.com/office/drawing/2014/main" id="{26709F04-F583-DB40-954B-0868FC877D7E}"/>
              </a:ext>
            </a:extLst>
          </p:cNvPr>
          <p:cNvCxnSpPr>
            <a:cxnSpLocks/>
          </p:cNvCxnSpPr>
          <p:nvPr userDrawn="1"/>
        </p:nvCxnSpPr>
        <p:spPr bwMode="gray">
          <a:xfrm>
            <a:off x="5264417" y="2606175"/>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 Verbindung 17">
            <a:extLst>
              <a:ext uri="{FF2B5EF4-FFF2-40B4-BE49-F238E27FC236}">
                <a16:creationId xmlns:a16="http://schemas.microsoft.com/office/drawing/2014/main" id="{9A2CBB7C-9EBE-A746-BC08-89A997723B90}"/>
              </a:ext>
            </a:extLst>
          </p:cNvPr>
          <p:cNvCxnSpPr>
            <a:cxnSpLocks/>
          </p:cNvCxnSpPr>
          <p:nvPr userDrawn="1"/>
        </p:nvCxnSpPr>
        <p:spPr bwMode="gray">
          <a:xfrm>
            <a:off x="5264416" y="4167473"/>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4"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64752" y="5762285"/>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8" name="Textplatzhalter 37"/>
          <p:cNvSpPr>
            <a:spLocks noGrp="1"/>
          </p:cNvSpPr>
          <p:nvPr>
            <p:ph type="body" sz="quarter" idx="13"/>
          </p:nvPr>
        </p:nvSpPr>
        <p:spPr>
          <a:xfrm>
            <a:off x="1127245" y="2031950"/>
            <a:ext cx="1406525" cy="4302950"/>
          </a:xfrm>
          <a:prstGeom prst="rect">
            <a:avLst/>
          </a:prstGeom>
        </p:spPr>
        <p:txBody>
          <a:bodyPr anchor="ctr"/>
          <a:lstStyle>
            <a:lvl1pPr algn="ctr">
              <a:defRPr sz="2400" cap="all" baseline="0">
                <a:solidFill>
                  <a:schemeClr val="bg1"/>
                </a:solidFill>
                <a:latin typeface="HelveticaNeue LT 55 Roman" panose="020B0604020202020204" pitchFamily="34" charset="0"/>
              </a:defRPr>
            </a:lvl1pPr>
          </a:lstStyle>
          <a:p>
            <a:pPr lvl="0"/>
            <a:r>
              <a:rPr lang="de-DE"/>
              <a:t>Mastertextformat bearbeiten</a:t>
            </a:r>
          </a:p>
        </p:txBody>
      </p:sp>
      <p:sp>
        <p:nvSpPr>
          <p:cNvPr id="41" name="Textplatzhalter 39"/>
          <p:cNvSpPr>
            <a:spLocks noGrp="1"/>
          </p:cNvSpPr>
          <p:nvPr>
            <p:ph type="body" sz="quarter" idx="14"/>
          </p:nvPr>
        </p:nvSpPr>
        <p:spPr>
          <a:xfrm>
            <a:off x="3105509" y="1922804"/>
            <a:ext cx="2096730" cy="1307506"/>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2" name="Textplatzhalter 39"/>
          <p:cNvSpPr>
            <a:spLocks noGrp="1"/>
          </p:cNvSpPr>
          <p:nvPr>
            <p:ph type="body" sz="quarter" idx="15"/>
          </p:nvPr>
        </p:nvSpPr>
        <p:spPr>
          <a:xfrm>
            <a:off x="3121251" y="3546184"/>
            <a:ext cx="2080988" cy="1265097"/>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4" name="Textplatzhalter 39"/>
          <p:cNvSpPr>
            <a:spLocks noGrp="1"/>
          </p:cNvSpPr>
          <p:nvPr>
            <p:ph type="body" sz="quarter" idx="17"/>
          </p:nvPr>
        </p:nvSpPr>
        <p:spPr>
          <a:xfrm>
            <a:off x="3112691" y="5093292"/>
            <a:ext cx="2089883" cy="1307508"/>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8" name="Textplatzhalter 7"/>
          <p:cNvSpPr>
            <a:spLocks noGrp="1"/>
          </p:cNvSpPr>
          <p:nvPr>
            <p:ph type="body" sz="quarter" idx="29"/>
          </p:nvPr>
        </p:nvSpPr>
        <p:spPr>
          <a:xfrm>
            <a:off x="5910261" y="1922802"/>
            <a:ext cx="5350764" cy="1307507"/>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8" name="Textplatzhalter 7"/>
          <p:cNvSpPr>
            <a:spLocks noGrp="1"/>
          </p:cNvSpPr>
          <p:nvPr>
            <p:ph type="body" sz="quarter" idx="30"/>
          </p:nvPr>
        </p:nvSpPr>
        <p:spPr>
          <a:xfrm>
            <a:off x="5910261" y="3520511"/>
            <a:ext cx="5350764" cy="1290770"/>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60" name="Textplatzhalter 7"/>
          <p:cNvSpPr>
            <a:spLocks noGrp="1"/>
          </p:cNvSpPr>
          <p:nvPr>
            <p:ph type="body" sz="quarter" idx="32"/>
          </p:nvPr>
        </p:nvSpPr>
        <p:spPr>
          <a:xfrm>
            <a:off x="5889103" y="5087768"/>
            <a:ext cx="5350764" cy="1313032"/>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46"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7" name="Textplatzhalter 2"/>
          <p:cNvSpPr>
            <a:spLocks noGrp="1"/>
          </p:cNvSpPr>
          <p:nvPr>
            <p:ph type="body" sz="quarter" idx="34"/>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812557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rstellung 5">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936D0510-E6BB-8746-88B9-C0CC6B4D3AB5}"/>
              </a:ext>
            </a:extLst>
          </p:cNvPr>
          <p:cNvSpPr/>
          <p:nvPr userDrawn="1"/>
        </p:nvSpPr>
        <p:spPr>
          <a:xfrm>
            <a:off x="700392" y="1998740"/>
            <a:ext cx="3159227"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8" name="Rechteck 7">
            <a:extLst>
              <a:ext uri="{FF2B5EF4-FFF2-40B4-BE49-F238E27FC236}">
                <a16:creationId xmlns:a16="http://schemas.microsoft.com/office/drawing/2014/main" id="{838AFF41-88FA-B446-8B8D-9D84E27171F3}"/>
              </a:ext>
            </a:extLst>
          </p:cNvPr>
          <p:cNvSpPr/>
          <p:nvPr userDrawn="1"/>
        </p:nvSpPr>
        <p:spPr>
          <a:xfrm>
            <a:off x="4362125" y="1998740"/>
            <a:ext cx="3155549"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0" name="Rechteck 9">
            <a:extLst>
              <a:ext uri="{FF2B5EF4-FFF2-40B4-BE49-F238E27FC236}">
                <a16:creationId xmlns:a16="http://schemas.microsoft.com/office/drawing/2014/main" id="{F085D6E2-D94E-1642-9DDF-3D8EBA8A51C8}"/>
              </a:ext>
            </a:extLst>
          </p:cNvPr>
          <p:cNvSpPr/>
          <p:nvPr userDrawn="1"/>
        </p:nvSpPr>
        <p:spPr>
          <a:xfrm>
            <a:off x="8020179" y="1998741"/>
            <a:ext cx="3160503"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091D98D1-5129-4645-8D10-5C54F6226252}"/>
              </a:ext>
            </a:extLst>
          </p:cNvPr>
          <p:cNvSpPr/>
          <p:nvPr userDrawn="1"/>
        </p:nvSpPr>
        <p:spPr>
          <a:xfrm>
            <a:off x="700392" y="4016812"/>
            <a:ext cx="3152574"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2DC8382A-E247-CF4A-99AA-03DF86F04380}"/>
              </a:ext>
            </a:extLst>
          </p:cNvPr>
          <p:cNvSpPr/>
          <p:nvPr userDrawn="1"/>
        </p:nvSpPr>
        <p:spPr>
          <a:xfrm>
            <a:off x="4362125" y="4016812"/>
            <a:ext cx="3155549"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4" name="Bildplatzhalter 23"/>
          <p:cNvSpPr>
            <a:spLocks noGrp="1"/>
          </p:cNvSpPr>
          <p:nvPr>
            <p:ph type="pic" sz="quarter" idx="16" hasCustomPrompt="1"/>
          </p:nvPr>
        </p:nvSpPr>
        <p:spPr>
          <a:xfrm>
            <a:off x="3245383" y="2110818"/>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29" name="Textplatzhalter 28"/>
          <p:cNvSpPr>
            <a:spLocks noGrp="1"/>
          </p:cNvSpPr>
          <p:nvPr>
            <p:ph type="body" sz="quarter" idx="17" hasCustomPrompt="1"/>
          </p:nvPr>
        </p:nvSpPr>
        <p:spPr>
          <a:xfrm>
            <a:off x="881050" y="2219273"/>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2" name="Bildplatzhalter 23"/>
          <p:cNvSpPr>
            <a:spLocks noGrp="1"/>
          </p:cNvSpPr>
          <p:nvPr>
            <p:ph type="pic" sz="quarter" idx="19" hasCustomPrompt="1"/>
          </p:nvPr>
        </p:nvSpPr>
        <p:spPr>
          <a:xfrm>
            <a:off x="6899311" y="2123836"/>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3" name="Textplatzhalter 28"/>
          <p:cNvSpPr>
            <a:spLocks noGrp="1"/>
          </p:cNvSpPr>
          <p:nvPr>
            <p:ph type="body" sz="quarter" idx="20" hasCustomPrompt="1"/>
          </p:nvPr>
        </p:nvSpPr>
        <p:spPr>
          <a:xfrm>
            <a:off x="4534978" y="2232291"/>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5" name="Bildplatzhalter 23"/>
          <p:cNvSpPr>
            <a:spLocks noGrp="1"/>
          </p:cNvSpPr>
          <p:nvPr>
            <p:ph type="pic" sz="quarter" idx="22" hasCustomPrompt="1"/>
          </p:nvPr>
        </p:nvSpPr>
        <p:spPr>
          <a:xfrm>
            <a:off x="10537723" y="2123836"/>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6" name="Textplatzhalter 28"/>
          <p:cNvSpPr>
            <a:spLocks noGrp="1"/>
          </p:cNvSpPr>
          <p:nvPr>
            <p:ph type="body" sz="quarter" idx="23" hasCustomPrompt="1"/>
          </p:nvPr>
        </p:nvSpPr>
        <p:spPr>
          <a:xfrm>
            <a:off x="8173390" y="2232291"/>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8" name="Bildplatzhalter 23"/>
          <p:cNvSpPr>
            <a:spLocks noGrp="1"/>
          </p:cNvSpPr>
          <p:nvPr>
            <p:ph type="pic" sz="quarter" idx="25" hasCustomPrompt="1"/>
          </p:nvPr>
        </p:nvSpPr>
        <p:spPr>
          <a:xfrm>
            <a:off x="3245370" y="414282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9" name="Textplatzhalter 28"/>
          <p:cNvSpPr>
            <a:spLocks noGrp="1"/>
          </p:cNvSpPr>
          <p:nvPr>
            <p:ph type="body" sz="quarter" idx="26" hasCustomPrompt="1"/>
          </p:nvPr>
        </p:nvSpPr>
        <p:spPr>
          <a:xfrm>
            <a:off x="881037" y="425127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1" name="Bildplatzhalter 23"/>
          <p:cNvSpPr>
            <a:spLocks noGrp="1"/>
          </p:cNvSpPr>
          <p:nvPr>
            <p:ph type="pic" sz="quarter" idx="28" hasCustomPrompt="1"/>
          </p:nvPr>
        </p:nvSpPr>
        <p:spPr>
          <a:xfrm>
            <a:off x="6899298" y="414282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2" name="Textplatzhalter 28"/>
          <p:cNvSpPr>
            <a:spLocks noGrp="1"/>
          </p:cNvSpPr>
          <p:nvPr>
            <p:ph type="body" sz="quarter" idx="29" hasCustomPrompt="1"/>
          </p:nvPr>
        </p:nvSpPr>
        <p:spPr>
          <a:xfrm>
            <a:off x="4534965" y="425127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4" name="Rechteck 43">
            <a:extLst>
              <a:ext uri="{FF2B5EF4-FFF2-40B4-BE49-F238E27FC236}">
                <a16:creationId xmlns:a16="http://schemas.microsoft.com/office/drawing/2014/main" id="{F085D6E2-D94E-1642-9DDF-3D8EBA8A51C8}"/>
              </a:ext>
            </a:extLst>
          </p:cNvPr>
          <p:cNvSpPr/>
          <p:nvPr userDrawn="1"/>
        </p:nvSpPr>
        <p:spPr>
          <a:xfrm>
            <a:off x="8020179" y="4016912"/>
            <a:ext cx="3160503"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45" name="Bildplatzhalter 23"/>
          <p:cNvSpPr>
            <a:spLocks noGrp="1"/>
          </p:cNvSpPr>
          <p:nvPr>
            <p:ph type="pic" sz="quarter" idx="31" hasCustomPrompt="1"/>
          </p:nvPr>
        </p:nvSpPr>
        <p:spPr>
          <a:xfrm>
            <a:off x="10537723" y="4142007"/>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6" name="Textplatzhalter 28"/>
          <p:cNvSpPr>
            <a:spLocks noGrp="1"/>
          </p:cNvSpPr>
          <p:nvPr>
            <p:ph type="body" sz="quarter" idx="32" hasCustomPrompt="1"/>
          </p:nvPr>
        </p:nvSpPr>
        <p:spPr>
          <a:xfrm>
            <a:off x="8173390" y="4250462"/>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7" name="Textplatzhalter 6"/>
          <p:cNvSpPr>
            <a:spLocks noGrp="1"/>
          </p:cNvSpPr>
          <p:nvPr>
            <p:ph type="body" sz="quarter" idx="34"/>
          </p:nvPr>
        </p:nvSpPr>
        <p:spPr>
          <a:xfrm>
            <a:off x="881063" y="2765504"/>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48" name="Textplatzhalter 6"/>
          <p:cNvSpPr>
            <a:spLocks noGrp="1"/>
          </p:cNvSpPr>
          <p:nvPr>
            <p:ph type="body" sz="quarter" idx="35"/>
          </p:nvPr>
        </p:nvSpPr>
        <p:spPr>
          <a:xfrm>
            <a:off x="4534978" y="2764910"/>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49" name="Textplatzhalter 6"/>
          <p:cNvSpPr>
            <a:spLocks noGrp="1"/>
          </p:cNvSpPr>
          <p:nvPr>
            <p:ph type="body" sz="quarter" idx="36"/>
          </p:nvPr>
        </p:nvSpPr>
        <p:spPr>
          <a:xfrm>
            <a:off x="8173357" y="2764909"/>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50" name="Textplatzhalter 6"/>
          <p:cNvSpPr>
            <a:spLocks noGrp="1"/>
          </p:cNvSpPr>
          <p:nvPr>
            <p:ph type="body" sz="quarter" idx="37"/>
          </p:nvPr>
        </p:nvSpPr>
        <p:spPr>
          <a:xfrm>
            <a:off x="881063" y="4795718"/>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51" name="Textplatzhalter 6"/>
          <p:cNvSpPr>
            <a:spLocks noGrp="1"/>
          </p:cNvSpPr>
          <p:nvPr>
            <p:ph type="body" sz="quarter" idx="38"/>
          </p:nvPr>
        </p:nvSpPr>
        <p:spPr>
          <a:xfrm>
            <a:off x="4531635" y="4791244"/>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52" name="Textplatzhalter 6"/>
          <p:cNvSpPr>
            <a:spLocks noGrp="1"/>
          </p:cNvSpPr>
          <p:nvPr>
            <p:ph type="body" sz="quarter" idx="39"/>
          </p:nvPr>
        </p:nvSpPr>
        <p:spPr>
          <a:xfrm>
            <a:off x="8169782" y="4791244"/>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30"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31"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4"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1192606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arstellung 6">
    <p:spTree>
      <p:nvGrpSpPr>
        <p:cNvPr id="1" name=""/>
        <p:cNvGrpSpPr/>
        <p:nvPr/>
      </p:nvGrpSpPr>
      <p:grpSpPr>
        <a:xfrm>
          <a:off x="0" y="0"/>
          <a:ext cx="0" cy="0"/>
          <a:chOff x="0" y="0"/>
          <a:chExt cx="0" cy="0"/>
        </a:xfrm>
      </p:grpSpPr>
      <p:sp>
        <p:nvSpPr>
          <p:cNvPr id="24" name="Bildplatzhalter 23"/>
          <p:cNvSpPr>
            <a:spLocks noGrp="1"/>
          </p:cNvSpPr>
          <p:nvPr>
            <p:ph type="pic" sz="quarter" idx="16" hasCustomPrompt="1"/>
          </p:nvPr>
        </p:nvSpPr>
        <p:spPr>
          <a:xfrm>
            <a:off x="3245383" y="211936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29" name="Textplatzhalter 28"/>
          <p:cNvSpPr>
            <a:spLocks noGrp="1"/>
          </p:cNvSpPr>
          <p:nvPr>
            <p:ph type="body" sz="quarter" idx="17" hasCustomPrompt="1"/>
          </p:nvPr>
        </p:nvSpPr>
        <p:spPr>
          <a:xfrm>
            <a:off x="881050" y="222781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2" name="Bildplatzhalter 23"/>
          <p:cNvSpPr>
            <a:spLocks noGrp="1"/>
          </p:cNvSpPr>
          <p:nvPr>
            <p:ph type="pic" sz="quarter" idx="19" hasCustomPrompt="1"/>
          </p:nvPr>
        </p:nvSpPr>
        <p:spPr>
          <a:xfrm>
            <a:off x="6899311" y="2132378"/>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3" name="Textplatzhalter 28"/>
          <p:cNvSpPr>
            <a:spLocks noGrp="1"/>
          </p:cNvSpPr>
          <p:nvPr>
            <p:ph type="body" sz="quarter" idx="20" hasCustomPrompt="1"/>
          </p:nvPr>
        </p:nvSpPr>
        <p:spPr>
          <a:xfrm>
            <a:off x="4534978" y="2240833"/>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5" name="Bildplatzhalter 23"/>
          <p:cNvSpPr>
            <a:spLocks noGrp="1"/>
          </p:cNvSpPr>
          <p:nvPr>
            <p:ph type="pic" sz="quarter" idx="22" hasCustomPrompt="1"/>
          </p:nvPr>
        </p:nvSpPr>
        <p:spPr>
          <a:xfrm>
            <a:off x="10537723" y="2132378"/>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6" name="Textplatzhalter 28"/>
          <p:cNvSpPr>
            <a:spLocks noGrp="1"/>
          </p:cNvSpPr>
          <p:nvPr>
            <p:ph type="body" sz="quarter" idx="23" hasCustomPrompt="1"/>
          </p:nvPr>
        </p:nvSpPr>
        <p:spPr>
          <a:xfrm>
            <a:off x="8173390" y="2240833"/>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8" name="Bildplatzhalter 23"/>
          <p:cNvSpPr>
            <a:spLocks noGrp="1"/>
          </p:cNvSpPr>
          <p:nvPr>
            <p:ph type="pic" sz="quarter" idx="25" hasCustomPrompt="1"/>
          </p:nvPr>
        </p:nvSpPr>
        <p:spPr>
          <a:xfrm>
            <a:off x="3245370" y="4151362"/>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9" name="Textplatzhalter 28"/>
          <p:cNvSpPr>
            <a:spLocks noGrp="1"/>
          </p:cNvSpPr>
          <p:nvPr>
            <p:ph type="body" sz="quarter" idx="26" hasCustomPrompt="1"/>
          </p:nvPr>
        </p:nvSpPr>
        <p:spPr>
          <a:xfrm>
            <a:off x="881037" y="4259817"/>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1" name="Bildplatzhalter 23"/>
          <p:cNvSpPr>
            <a:spLocks noGrp="1"/>
          </p:cNvSpPr>
          <p:nvPr>
            <p:ph type="pic" sz="quarter" idx="28" hasCustomPrompt="1"/>
          </p:nvPr>
        </p:nvSpPr>
        <p:spPr>
          <a:xfrm>
            <a:off x="6899298" y="4151362"/>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2" name="Textplatzhalter 28"/>
          <p:cNvSpPr>
            <a:spLocks noGrp="1"/>
          </p:cNvSpPr>
          <p:nvPr>
            <p:ph type="body" sz="quarter" idx="29" hasCustomPrompt="1"/>
          </p:nvPr>
        </p:nvSpPr>
        <p:spPr>
          <a:xfrm>
            <a:off x="4534965" y="4259817"/>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5" name="Bildplatzhalter 23"/>
          <p:cNvSpPr>
            <a:spLocks noGrp="1"/>
          </p:cNvSpPr>
          <p:nvPr>
            <p:ph type="pic" sz="quarter" idx="31" hasCustomPrompt="1"/>
          </p:nvPr>
        </p:nvSpPr>
        <p:spPr>
          <a:xfrm>
            <a:off x="10537723" y="4150549"/>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6" name="Textplatzhalter 28"/>
          <p:cNvSpPr>
            <a:spLocks noGrp="1"/>
          </p:cNvSpPr>
          <p:nvPr>
            <p:ph type="body" sz="quarter" idx="32" hasCustomPrompt="1"/>
          </p:nvPr>
        </p:nvSpPr>
        <p:spPr>
          <a:xfrm>
            <a:off x="8173390" y="4259004"/>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25" name="Textplatzhalter 6"/>
          <p:cNvSpPr>
            <a:spLocks noGrp="1"/>
          </p:cNvSpPr>
          <p:nvPr>
            <p:ph type="body" sz="quarter" idx="34"/>
          </p:nvPr>
        </p:nvSpPr>
        <p:spPr>
          <a:xfrm>
            <a:off x="881063" y="2774046"/>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26" name="Textplatzhalter 6"/>
          <p:cNvSpPr>
            <a:spLocks noGrp="1"/>
          </p:cNvSpPr>
          <p:nvPr>
            <p:ph type="body" sz="quarter" idx="35"/>
          </p:nvPr>
        </p:nvSpPr>
        <p:spPr>
          <a:xfrm>
            <a:off x="4534978" y="2773452"/>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28" name="Textplatzhalter 6"/>
          <p:cNvSpPr>
            <a:spLocks noGrp="1"/>
          </p:cNvSpPr>
          <p:nvPr>
            <p:ph type="body" sz="quarter" idx="36"/>
          </p:nvPr>
        </p:nvSpPr>
        <p:spPr>
          <a:xfrm>
            <a:off x="8173357" y="2773451"/>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30" name="Textplatzhalter 6"/>
          <p:cNvSpPr>
            <a:spLocks noGrp="1"/>
          </p:cNvSpPr>
          <p:nvPr>
            <p:ph type="body" sz="quarter" idx="37"/>
          </p:nvPr>
        </p:nvSpPr>
        <p:spPr>
          <a:xfrm>
            <a:off x="881063" y="4804260"/>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44" name="Textplatzhalter 6"/>
          <p:cNvSpPr>
            <a:spLocks noGrp="1"/>
          </p:cNvSpPr>
          <p:nvPr>
            <p:ph type="body" sz="quarter" idx="38"/>
          </p:nvPr>
        </p:nvSpPr>
        <p:spPr>
          <a:xfrm>
            <a:off x="4531635" y="4799786"/>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48" name="Textplatzhalter 6"/>
          <p:cNvSpPr>
            <a:spLocks noGrp="1"/>
          </p:cNvSpPr>
          <p:nvPr>
            <p:ph type="body" sz="quarter" idx="39"/>
          </p:nvPr>
        </p:nvSpPr>
        <p:spPr>
          <a:xfrm>
            <a:off x="8169782" y="4799786"/>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31"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34"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7"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4227277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eferenzen">
    <p:spTree>
      <p:nvGrpSpPr>
        <p:cNvPr id="1" name=""/>
        <p:cNvGrpSpPr/>
        <p:nvPr/>
      </p:nvGrpSpPr>
      <p:grpSpPr>
        <a:xfrm>
          <a:off x="0" y="0"/>
          <a:ext cx="0" cy="0"/>
          <a:chOff x="0" y="0"/>
          <a:chExt cx="0" cy="0"/>
        </a:xfrm>
      </p:grpSpPr>
      <p:sp>
        <p:nvSpPr>
          <p:cNvPr id="21" name="Bildplatzhalter 20"/>
          <p:cNvSpPr>
            <a:spLocks noGrp="1"/>
          </p:cNvSpPr>
          <p:nvPr>
            <p:ph type="pic" sz="quarter" idx="17" hasCustomPrompt="1"/>
          </p:nvPr>
        </p:nvSpPr>
        <p:spPr>
          <a:xfrm>
            <a:off x="704916" y="2698000"/>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20" name="Textplatzhalter 28"/>
          <p:cNvSpPr>
            <a:spLocks noGrp="1"/>
          </p:cNvSpPr>
          <p:nvPr>
            <p:ph type="body" sz="quarter" idx="29" hasCustomPrompt="1"/>
          </p:nvPr>
        </p:nvSpPr>
        <p:spPr>
          <a:xfrm>
            <a:off x="700678" y="2151775"/>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22" name="Textplatzhalter 30"/>
          <p:cNvSpPr>
            <a:spLocks noGrp="1"/>
          </p:cNvSpPr>
          <p:nvPr>
            <p:ph type="body" sz="quarter" idx="30"/>
          </p:nvPr>
        </p:nvSpPr>
        <p:spPr>
          <a:xfrm>
            <a:off x="712424" y="4120968"/>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24" name="Bildplatzhalter 20"/>
          <p:cNvSpPr>
            <a:spLocks noGrp="1"/>
          </p:cNvSpPr>
          <p:nvPr>
            <p:ph type="pic" sz="quarter" idx="31" hasCustomPrompt="1"/>
          </p:nvPr>
        </p:nvSpPr>
        <p:spPr>
          <a:xfrm>
            <a:off x="3514660" y="2698000"/>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25" name="Textplatzhalter 28"/>
          <p:cNvSpPr>
            <a:spLocks noGrp="1"/>
          </p:cNvSpPr>
          <p:nvPr>
            <p:ph type="body" sz="quarter" idx="32" hasCustomPrompt="1"/>
          </p:nvPr>
        </p:nvSpPr>
        <p:spPr>
          <a:xfrm>
            <a:off x="3510422" y="2151775"/>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26" name="Textplatzhalter 30"/>
          <p:cNvSpPr>
            <a:spLocks noGrp="1"/>
          </p:cNvSpPr>
          <p:nvPr>
            <p:ph type="body" sz="quarter" idx="33"/>
          </p:nvPr>
        </p:nvSpPr>
        <p:spPr>
          <a:xfrm>
            <a:off x="3522168" y="4120968"/>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27" name="Bildplatzhalter 20"/>
          <p:cNvSpPr>
            <a:spLocks noGrp="1"/>
          </p:cNvSpPr>
          <p:nvPr>
            <p:ph type="pic" sz="quarter" idx="34" hasCustomPrompt="1"/>
          </p:nvPr>
        </p:nvSpPr>
        <p:spPr>
          <a:xfrm>
            <a:off x="6336755" y="2715462"/>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37" name="Textplatzhalter 28"/>
          <p:cNvSpPr>
            <a:spLocks noGrp="1"/>
          </p:cNvSpPr>
          <p:nvPr>
            <p:ph type="body" sz="quarter" idx="35" hasCustomPrompt="1"/>
          </p:nvPr>
        </p:nvSpPr>
        <p:spPr>
          <a:xfrm>
            <a:off x="6332517" y="2169237"/>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8" name="Textplatzhalter 30"/>
          <p:cNvSpPr>
            <a:spLocks noGrp="1"/>
          </p:cNvSpPr>
          <p:nvPr>
            <p:ph type="body" sz="quarter" idx="36"/>
          </p:nvPr>
        </p:nvSpPr>
        <p:spPr>
          <a:xfrm>
            <a:off x="6344263" y="4138430"/>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39" name="Bildplatzhalter 20"/>
          <p:cNvSpPr>
            <a:spLocks noGrp="1"/>
          </p:cNvSpPr>
          <p:nvPr>
            <p:ph type="pic" sz="quarter" idx="37" hasCustomPrompt="1"/>
          </p:nvPr>
        </p:nvSpPr>
        <p:spPr>
          <a:xfrm>
            <a:off x="9103980" y="2698000"/>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40" name="Textplatzhalter 28"/>
          <p:cNvSpPr>
            <a:spLocks noGrp="1"/>
          </p:cNvSpPr>
          <p:nvPr>
            <p:ph type="body" sz="quarter" idx="38" hasCustomPrompt="1"/>
          </p:nvPr>
        </p:nvSpPr>
        <p:spPr>
          <a:xfrm>
            <a:off x="9099742" y="2151775"/>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1" name="Textplatzhalter 30"/>
          <p:cNvSpPr>
            <a:spLocks noGrp="1"/>
          </p:cNvSpPr>
          <p:nvPr>
            <p:ph type="body" sz="quarter" idx="39"/>
          </p:nvPr>
        </p:nvSpPr>
        <p:spPr>
          <a:xfrm>
            <a:off x="9111488" y="4120968"/>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18"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9"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23"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1709812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Hervorhebung">
    <p:spTree>
      <p:nvGrpSpPr>
        <p:cNvPr id="1" name=""/>
        <p:cNvGrpSpPr/>
        <p:nvPr/>
      </p:nvGrpSpPr>
      <p:grpSpPr>
        <a:xfrm>
          <a:off x="0" y="0"/>
          <a:ext cx="0" cy="0"/>
          <a:chOff x="0" y="0"/>
          <a:chExt cx="0" cy="0"/>
        </a:xfrm>
      </p:grpSpPr>
      <p:sp>
        <p:nvSpPr>
          <p:cNvPr id="14" name="Rechteck 13"/>
          <p:cNvSpPr/>
          <p:nvPr userDrawn="1"/>
        </p:nvSpPr>
        <p:spPr bwMode="gray">
          <a:xfrm>
            <a:off x="0" y="0"/>
            <a:ext cx="1219041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DE" sz="1200" dirty="0" err="1">
              <a:solidFill>
                <a:schemeClr val="bg1"/>
              </a:solidFill>
              <a:latin typeface="HelveticaNeue LT 55 Roman" panose="020B0604020202020204" pitchFamily="34" charset="0"/>
            </a:endParaRPr>
          </a:p>
        </p:txBody>
      </p:sp>
      <p:sp>
        <p:nvSpPr>
          <p:cNvPr id="13" name="Inhaltsplatzhalter 4"/>
          <p:cNvSpPr>
            <a:spLocks noGrp="1"/>
          </p:cNvSpPr>
          <p:nvPr>
            <p:ph sz="quarter" idx="15" hasCustomPrompt="1"/>
          </p:nvPr>
        </p:nvSpPr>
        <p:spPr>
          <a:xfrm>
            <a:off x="700679" y="1827356"/>
            <a:ext cx="10822650" cy="4550734"/>
          </a:xfrm>
        </p:spPr>
        <p:txBody>
          <a:bodyPr/>
          <a:lstStyle>
            <a:lvl1pPr marL="342900" indent="-342900">
              <a:buClr>
                <a:schemeClr val="accent5"/>
              </a:buClr>
              <a:buFont typeface="HelveticaNeue LT 43 LightEx" panose="020B0503020202020204" pitchFamily="34" charset="0"/>
              <a:buChar char="+"/>
              <a:defRPr sz="2800">
                <a:solidFill>
                  <a:schemeClr val="bg1"/>
                </a:solidFill>
                <a:latin typeface="+mn-lt"/>
              </a:defRPr>
            </a:lvl1pPr>
            <a:lvl2pPr marL="742950" indent="-285750">
              <a:buClr>
                <a:schemeClr val="accent5"/>
              </a:buClr>
              <a:buFont typeface="HelveticaNeue LT 43 LightEx" panose="020B0503020202020204" pitchFamily="34" charset="0"/>
              <a:buChar char="+"/>
              <a:defRPr sz="2400" baseline="0">
                <a:solidFill>
                  <a:schemeClr val="bg1"/>
                </a:solidFill>
                <a:latin typeface="+mn-lt"/>
              </a:defRPr>
            </a:lvl2pPr>
            <a:lvl3pPr marL="1143000" indent="-228600">
              <a:buClr>
                <a:schemeClr val="accent5"/>
              </a:buClr>
              <a:buFont typeface="HelveticaNeue LT 43 LightEx" panose="020B0503020202020204" pitchFamily="34" charset="0"/>
              <a:buChar char="+"/>
              <a:defRPr sz="2000" baseline="0">
                <a:solidFill>
                  <a:schemeClr val="bg1"/>
                </a:solidFill>
                <a:latin typeface="+mn-lt"/>
              </a:defRPr>
            </a:lvl3pPr>
            <a:lvl4pPr marL="1600200" indent="-228600">
              <a:buClr>
                <a:schemeClr val="accent5"/>
              </a:buClr>
              <a:buFont typeface="HelveticaNeue LT 43 LightEx" panose="020B0503020202020204" pitchFamily="34" charset="0"/>
              <a:buChar char="+"/>
              <a:defRPr sz="2000">
                <a:solidFill>
                  <a:schemeClr val="bg1"/>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12" name="Titel 1"/>
          <p:cNvSpPr>
            <a:spLocks noGrp="1"/>
          </p:cNvSpPr>
          <p:nvPr>
            <p:ph type="title"/>
          </p:nvPr>
        </p:nvSpPr>
        <p:spPr bwMode="gray">
          <a:xfrm>
            <a:off x="700679" y="673096"/>
            <a:ext cx="10822650" cy="504916"/>
          </a:xfrm>
          <a:prstGeom prst="rect">
            <a:avLst/>
          </a:prstGeom>
        </p:spPr>
        <p:txBody>
          <a:bodyPr/>
          <a:lstStyle>
            <a:lvl1pPr>
              <a:defRPr sz="3600"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6"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7"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bg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1204571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azit_1">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
        <p:nvSpPr>
          <p:cNvPr id="4"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5"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7" name="Rechteck 6">
            <a:extLst>
              <a:ext uri="{FF2B5EF4-FFF2-40B4-BE49-F238E27FC236}">
                <a16:creationId xmlns:a16="http://schemas.microsoft.com/office/drawing/2014/main" id="{50F7BB5B-D823-D649-99F7-0C1B6FAFD9C1}"/>
              </a:ext>
            </a:extLst>
          </p:cNvPr>
          <p:cNvSpPr/>
          <p:nvPr/>
        </p:nvSpPr>
        <p:spPr>
          <a:xfrm>
            <a:off x="700391" y="4368174"/>
            <a:ext cx="5251147" cy="1827175"/>
          </a:xfrm>
          <a:prstGeom prst="rect">
            <a:avLst/>
          </a:prstGeom>
          <a:solidFill>
            <a:srgbClr val="E7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1" name="Rechteck 10">
            <a:extLst>
              <a:ext uri="{FF2B5EF4-FFF2-40B4-BE49-F238E27FC236}">
                <a16:creationId xmlns:a16="http://schemas.microsoft.com/office/drawing/2014/main" id="{FDBF499F-EFDD-F746-9787-A79745B72A84}"/>
              </a:ext>
            </a:extLst>
          </p:cNvPr>
          <p:cNvSpPr/>
          <p:nvPr/>
        </p:nvSpPr>
        <p:spPr>
          <a:xfrm>
            <a:off x="6244274" y="2234466"/>
            <a:ext cx="5251147" cy="1827175"/>
          </a:xfrm>
          <a:prstGeom prst="rect">
            <a:avLst/>
          </a:prstGeom>
          <a:solidFill>
            <a:srgbClr val="E7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3E2DDD86-E1B4-344B-8ED0-922766C2B0E7}"/>
              </a:ext>
            </a:extLst>
          </p:cNvPr>
          <p:cNvSpPr/>
          <p:nvPr/>
        </p:nvSpPr>
        <p:spPr>
          <a:xfrm>
            <a:off x="700391" y="2234466"/>
            <a:ext cx="5251147" cy="1827175"/>
          </a:xfrm>
          <a:prstGeom prst="rect">
            <a:avLst/>
          </a:prstGeom>
          <a:solidFill>
            <a:srgbClr val="E7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grpSp>
        <p:nvGrpSpPr>
          <p:cNvPr id="18" name="Gruppieren 17"/>
          <p:cNvGrpSpPr/>
          <p:nvPr userDrawn="1"/>
        </p:nvGrpSpPr>
        <p:grpSpPr>
          <a:xfrm>
            <a:off x="6244274" y="4244498"/>
            <a:ext cx="5251147" cy="1950851"/>
            <a:chOff x="6244274" y="3840457"/>
            <a:chExt cx="5251147" cy="1950851"/>
          </a:xfrm>
        </p:grpSpPr>
        <p:sp>
          <p:nvSpPr>
            <p:cNvPr id="19" name="Textplatzhalter 5">
              <a:extLst>
                <a:ext uri="{FF2B5EF4-FFF2-40B4-BE49-F238E27FC236}">
                  <a16:creationId xmlns:a16="http://schemas.microsoft.com/office/drawing/2014/main" id="{ACA625F6-4BC4-1047-9F76-9EB6979298AF}"/>
                </a:ext>
              </a:extLst>
            </p:cNvPr>
            <p:cNvSpPr txBox="1">
              <a:spLocks/>
            </p:cNvSpPr>
            <p:nvPr/>
          </p:nvSpPr>
          <p:spPr bwMode="gray">
            <a:xfrm>
              <a:off x="7394830" y="3840457"/>
              <a:ext cx="2766780" cy="557764"/>
            </a:xfrm>
            <a:prstGeom prst="rect">
              <a:avLst/>
            </a:prstGeom>
          </p:spPr>
          <p:txBody>
            <a:bodyPr vert="horz" lIns="0" tIns="0" rIns="0" bIns="0" rtlCol="0">
              <a:noAutofit/>
            </a:bodyPr>
            <a:lstStyle>
              <a:lvl1pPr marL="0" indent="0" algn="l" defTabSz="914400" rtl="0" eaLnBrk="1" latinLnBrk="0" hangingPunct="1">
                <a:spcBef>
                  <a:spcPts val="0"/>
                </a:spcBef>
                <a:spcAft>
                  <a:spcPts val="600"/>
                </a:spcAft>
                <a:buFontTx/>
                <a:buNone/>
                <a:defRPr sz="18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1pPr>
              <a:lvl2pPr marL="0" indent="0" algn="l" defTabSz="914400" rtl="0" eaLnBrk="1" latinLnBrk="0" hangingPunct="1">
                <a:spcBef>
                  <a:spcPts val="0"/>
                </a:spcBef>
                <a:spcAft>
                  <a:spcPts val="600"/>
                </a:spcAft>
                <a:buFontTx/>
                <a:buNone/>
                <a:defRPr sz="14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2pPr>
              <a:lvl3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3pPr>
              <a:lvl4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4pPr>
              <a:lvl5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5pPr>
              <a:lvl6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9pPr>
            </a:lstStyle>
            <a:p>
              <a:pPr lvl="1"/>
              <a:endParaRPr lang="de-DE" dirty="0">
                <a:latin typeface="HelveticaNeue LT 55 Roman" panose="020B0604020202020204" pitchFamily="34" charset="0"/>
              </a:endParaRPr>
            </a:p>
          </p:txBody>
        </p:sp>
        <p:sp>
          <p:nvSpPr>
            <p:cNvPr id="20" name="Textplatzhalter 5">
              <a:extLst>
                <a:ext uri="{FF2B5EF4-FFF2-40B4-BE49-F238E27FC236}">
                  <a16:creationId xmlns:a16="http://schemas.microsoft.com/office/drawing/2014/main" id="{3A954385-6B43-5F47-BE3C-07A15824F0E0}"/>
                </a:ext>
              </a:extLst>
            </p:cNvPr>
            <p:cNvSpPr txBox="1">
              <a:spLocks/>
            </p:cNvSpPr>
            <p:nvPr/>
          </p:nvSpPr>
          <p:spPr bwMode="gray">
            <a:xfrm>
              <a:off x="6935348" y="4592688"/>
              <a:ext cx="2925179" cy="566066"/>
            </a:xfrm>
            <a:prstGeom prst="rect">
              <a:avLst/>
            </a:prstGeom>
          </p:spPr>
          <p:txBody>
            <a:bodyPr vert="horz" lIns="0" tIns="0" rIns="0" bIns="0" rtlCol="0">
              <a:noAutofit/>
            </a:bodyPr>
            <a:lstStyle>
              <a:lvl1pPr marL="0" indent="0" algn="l" defTabSz="914400" rtl="0" eaLnBrk="1" latinLnBrk="0" hangingPunct="1">
                <a:spcBef>
                  <a:spcPts val="0"/>
                </a:spcBef>
                <a:spcAft>
                  <a:spcPts val="600"/>
                </a:spcAft>
                <a:buFontTx/>
                <a:buNone/>
                <a:defRPr sz="18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1pPr>
              <a:lvl2pPr marL="0" indent="0" algn="l" defTabSz="914400" rtl="0" eaLnBrk="1" latinLnBrk="0" hangingPunct="1">
                <a:spcBef>
                  <a:spcPts val="0"/>
                </a:spcBef>
                <a:spcAft>
                  <a:spcPts val="600"/>
                </a:spcAft>
                <a:buFontTx/>
                <a:buNone/>
                <a:defRPr sz="14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2pPr>
              <a:lvl3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3pPr>
              <a:lvl4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4pPr>
              <a:lvl5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5pPr>
              <a:lvl6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9pPr>
            </a:lstStyle>
            <a:p>
              <a:pPr lvl="1"/>
              <a:endParaRPr lang="de-DE" b="1" dirty="0">
                <a:solidFill>
                  <a:srgbClr val="BE0712"/>
                </a:solidFill>
                <a:latin typeface="HelveticaNeue LT 55 Roman" panose="020B0604020202020204" pitchFamily="34" charset="0"/>
                <a:ea typeface="Helvetica Neue" panose="02000503000000020004" pitchFamily="2" charset="0"/>
                <a:cs typeface="Helvetica Neue" panose="02000503000000020004" pitchFamily="2" charset="0"/>
              </a:endParaRPr>
            </a:p>
          </p:txBody>
        </p:sp>
        <p:sp>
          <p:nvSpPr>
            <p:cNvPr id="21" name="Rechteck 20">
              <a:extLst>
                <a:ext uri="{FF2B5EF4-FFF2-40B4-BE49-F238E27FC236}">
                  <a16:creationId xmlns:a16="http://schemas.microsoft.com/office/drawing/2014/main" id="{81797350-E89B-DC46-A13C-371BC8049398}"/>
                </a:ext>
              </a:extLst>
            </p:cNvPr>
            <p:cNvSpPr/>
            <p:nvPr/>
          </p:nvSpPr>
          <p:spPr>
            <a:xfrm>
              <a:off x="6244274" y="3964133"/>
              <a:ext cx="5251147" cy="1827175"/>
            </a:xfrm>
            <a:prstGeom prst="rect">
              <a:avLst/>
            </a:prstGeom>
            <a:solidFill>
              <a:srgbClr val="E7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grpSp>
      <p:sp>
        <p:nvSpPr>
          <p:cNvPr id="26" name="Textplatzhalter 25"/>
          <p:cNvSpPr>
            <a:spLocks noGrp="1"/>
          </p:cNvSpPr>
          <p:nvPr>
            <p:ph type="body" sz="quarter" idx="41"/>
          </p:nvPr>
        </p:nvSpPr>
        <p:spPr>
          <a:xfrm>
            <a:off x="2414763" y="2360427"/>
            <a:ext cx="3422474" cy="1594995"/>
          </a:xfrm>
        </p:spPr>
        <p:txBody>
          <a:bodyPr anchor="ctr">
            <a:normAutofit/>
          </a:bodyPr>
          <a:lstStyle>
            <a:lvl1pPr algn="ctr">
              <a:defRPr sz="2400" b="1"/>
            </a:lvl1pPr>
          </a:lstStyle>
          <a:p>
            <a:pPr lvl="0"/>
            <a:r>
              <a:rPr lang="de-DE"/>
              <a:t>Mastertextformat bearbeiten</a:t>
            </a:r>
          </a:p>
        </p:txBody>
      </p:sp>
      <p:sp>
        <p:nvSpPr>
          <p:cNvPr id="28" name="Bildplatzhalter 27"/>
          <p:cNvSpPr>
            <a:spLocks noGrp="1"/>
          </p:cNvSpPr>
          <p:nvPr>
            <p:ph type="pic" sz="quarter" idx="42"/>
          </p:nvPr>
        </p:nvSpPr>
        <p:spPr>
          <a:xfrm>
            <a:off x="839788" y="2360613"/>
            <a:ext cx="1435578" cy="1595437"/>
          </a:xfrm>
        </p:spPr>
        <p:txBody>
          <a:bodyPr/>
          <a:lstStyle/>
          <a:p>
            <a:r>
              <a:rPr lang="de-DE"/>
              <a:t>Bild durch Klicken auf Symbol hinzufügen</a:t>
            </a:r>
          </a:p>
        </p:txBody>
      </p:sp>
      <p:sp>
        <p:nvSpPr>
          <p:cNvPr id="29" name="Textplatzhalter 25"/>
          <p:cNvSpPr>
            <a:spLocks noGrp="1"/>
          </p:cNvSpPr>
          <p:nvPr>
            <p:ph type="body" sz="quarter" idx="43"/>
          </p:nvPr>
        </p:nvSpPr>
        <p:spPr>
          <a:xfrm>
            <a:off x="7915464" y="2372855"/>
            <a:ext cx="3422474" cy="1594995"/>
          </a:xfrm>
        </p:spPr>
        <p:txBody>
          <a:bodyPr anchor="ctr">
            <a:normAutofit/>
          </a:bodyPr>
          <a:lstStyle>
            <a:lvl1pPr algn="ctr">
              <a:defRPr sz="2400" b="1"/>
            </a:lvl1pPr>
          </a:lstStyle>
          <a:p>
            <a:pPr lvl="0"/>
            <a:r>
              <a:rPr lang="de-DE"/>
              <a:t>Mastertextformat bearbeiten</a:t>
            </a:r>
          </a:p>
        </p:txBody>
      </p:sp>
      <p:sp>
        <p:nvSpPr>
          <p:cNvPr id="30" name="Bildplatzhalter 27"/>
          <p:cNvSpPr>
            <a:spLocks noGrp="1"/>
          </p:cNvSpPr>
          <p:nvPr>
            <p:ph type="pic" sz="quarter" idx="44"/>
          </p:nvPr>
        </p:nvSpPr>
        <p:spPr>
          <a:xfrm>
            <a:off x="6340489" y="2373041"/>
            <a:ext cx="1435578" cy="1595437"/>
          </a:xfrm>
        </p:spPr>
        <p:txBody>
          <a:bodyPr/>
          <a:lstStyle/>
          <a:p>
            <a:r>
              <a:rPr lang="de-DE"/>
              <a:t>Bild durch Klicken auf Symbol hinzufügen</a:t>
            </a:r>
          </a:p>
        </p:txBody>
      </p:sp>
      <p:sp>
        <p:nvSpPr>
          <p:cNvPr id="31" name="Textplatzhalter 25"/>
          <p:cNvSpPr>
            <a:spLocks noGrp="1"/>
          </p:cNvSpPr>
          <p:nvPr>
            <p:ph type="body" sz="quarter" idx="45"/>
          </p:nvPr>
        </p:nvSpPr>
        <p:spPr>
          <a:xfrm>
            <a:off x="2408482" y="4501116"/>
            <a:ext cx="3422474" cy="1594995"/>
          </a:xfrm>
        </p:spPr>
        <p:txBody>
          <a:bodyPr anchor="ctr">
            <a:normAutofit/>
          </a:bodyPr>
          <a:lstStyle>
            <a:lvl1pPr algn="ctr">
              <a:defRPr sz="2400" b="1"/>
            </a:lvl1pPr>
          </a:lstStyle>
          <a:p>
            <a:pPr lvl="0"/>
            <a:r>
              <a:rPr lang="de-DE"/>
              <a:t>Mastertextformat bearbeiten</a:t>
            </a:r>
          </a:p>
        </p:txBody>
      </p:sp>
      <p:sp>
        <p:nvSpPr>
          <p:cNvPr id="32" name="Bildplatzhalter 27"/>
          <p:cNvSpPr>
            <a:spLocks noGrp="1"/>
          </p:cNvSpPr>
          <p:nvPr>
            <p:ph type="pic" sz="quarter" idx="46"/>
          </p:nvPr>
        </p:nvSpPr>
        <p:spPr>
          <a:xfrm>
            <a:off x="833507" y="4501302"/>
            <a:ext cx="1435578" cy="1595437"/>
          </a:xfrm>
        </p:spPr>
        <p:txBody>
          <a:bodyPr/>
          <a:lstStyle/>
          <a:p>
            <a:r>
              <a:rPr lang="de-DE"/>
              <a:t>Bild durch Klicken auf Symbol hinzufügen</a:t>
            </a:r>
          </a:p>
        </p:txBody>
      </p:sp>
      <p:sp>
        <p:nvSpPr>
          <p:cNvPr id="33" name="Textplatzhalter 25"/>
          <p:cNvSpPr>
            <a:spLocks noGrp="1"/>
          </p:cNvSpPr>
          <p:nvPr>
            <p:ph type="body" sz="quarter" idx="47"/>
          </p:nvPr>
        </p:nvSpPr>
        <p:spPr>
          <a:xfrm>
            <a:off x="7915464" y="4501116"/>
            <a:ext cx="3422474" cy="1594995"/>
          </a:xfrm>
        </p:spPr>
        <p:txBody>
          <a:bodyPr anchor="ctr">
            <a:normAutofit/>
          </a:bodyPr>
          <a:lstStyle>
            <a:lvl1pPr algn="ctr">
              <a:defRPr sz="2400" b="1"/>
            </a:lvl1pPr>
          </a:lstStyle>
          <a:p>
            <a:pPr lvl="0"/>
            <a:r>
              <a:rPr lang="de-DE"/>
              <a:t>Mastertextformat bearbeiten</a:t>
            </a:r>
          </a:p>
        </p:txBody>
      </p:sp>
      <p:sp>
        <p:nvSpPr>
          <p:cNvPr id="34" name="Bildplatzhalter 27"/>
          <p:cNvSpPr>
            <a:spLocks noGrp="1"/>
          </p:cNvSpPr>
          <p:nvPr>
            <p:ph type="pic" sz="quarter" idx="48"/>
          </p:nvPr>
        </p:nvSpPr>
        <p:spPr>
          <a:xfrm>
            <a:off x="6340489" y="4501302"/>
            <a:ext cx="1435578" cy="1595437"/>
          </a:xfrm>
        </p:spPr>
        <p:txBody>
          <a:bodyPr/>
          <a:lstStyle/>
          <a:p>
            <a:r>
              <a:rPr lang="de-DE"/>
              <a:t>Bild durch Klicken auf Symbol hinzufügen</a:t>
            </a:r>
          </a:p>
        </p:txBody>
      </p:sp>
    </p:spTree>
    <p:extLst>
      <p:ext uri="{BB962C8B-B14F-4D97-AF65-F5344CB8AC3E}">
        <p14:creationId xmlns:p14="http://schemas.microsoft.com/office/powerpoint/2010/main" val="2749723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creen und Text">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31879FFB-18CE-9E46-9D9F-ADC5EC53BAB4}"/>
              </a:ext>
            </a:extLst>
          </p:cNvPr>
          <p:cNvSpPr/>
          <p:nvPr userDrawn="1"/>
        </p:nvSpPr>
        <p:spPr>
          <a:xfrm>
            <a:off x="9164195" y="1948655"/>
            <a:ext cx="2330893" cy="4392324"/>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Textplatzhalter 12"/>
          <p:cNvSpPr>
            <a:spLocks noGrp="1"/>
          </p:cNvSpPr>
          <p:nvPr>
            <p:ph type="body" sz="quarter" idx="14"/>
          </p:nvPr>
        </p:nvSpPr>
        <p:spPr>
          <a:xfrm>
            <a:off x="9323462" y="2152559"/>
            <a:ext cx="2025353" cy="4060234"/>
          </a:xfrm>
          <a:prstGeom prst="rect">
            <a:avLst/>
          </a:prstGeom>
        </p:spPr>
        <p:txBody>
          <a:bodyPr anchor="ctr">
            <a:noAutofit/>
          </a:bodyP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24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15" name="Bildplatzhalter 9"/>
          <p:cNvSpPr>
            <a:spLocks noGrp="1"/>
          </p:cNvSpPr>
          <p:nvPr>
            <p:ph type="pic" sz="quarter" idx="13"/>
          </p:nvPr>
        </p:nvSpPr>
        <p:spPr>
          <a:xfrm>
            <a:off x="700088" y="1948655"/>
            <a:ext cx="8356600" cy="4392324"/>
          </a:xfrm>
          <a:prstGeom prst="rect">
            <a:avLst/>
          </a:prstGeom>
        </p:spPr>
        <p:txBody>
          <a:bodyPr/>
          <a:lstStyle>
            <a:lvl1pPr>
              <a:defRPr>
                <a:latin typeface="HelveticaNeue LT 55 Roman" panose="020B0604020202020204" pitchFamily="34" charset="0"/>
              </a:defRPr>
            </a:lvl1pPr>
          </a:lstStyle>
          <a:p>
            <a:r>
              <a:rPr lang="de-DE"/>
              <a:t>Bild durch Klicken auf Symbol hinzufügen</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0"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1"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45956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creen und Text (2)">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31879FFB-18CE-9E46-9D9F-ADC5EC53BAB4}"/>
              </a:ext>
            </a:extLst>
          </p:cNvPr>
          <p:cNvSpPr/>
          <p:nvPr userDrawn="1"/>
        </p:nvSpPr>
        <p:spPr>
          <a:xfrm>
            <a:off x="700679" y="1934706"/>
            <a:ext cx="2330893" cy="4423365"/>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Textplatzhalter 12"/>
          <p:cNvSpPr>
            <a:spLocks noGrp="1"/>
          </p:cNvSpPr>
          <p:nvPr>
            <p:ph type="body" sz="quarter" idx="14"/>
          </p:nvPr>
        </p:nvSpPr>
        <p:spPr>
          <a:xfrm>
            <a:off x="837488" y="2085174"/>
            <a:ext cx="2093719" cy="4144709"/>
          </a:xfrm>
          <a:prstGeom prst="rect">
            <a:avLst/>
          </a:prstGeom>
        </p:spPr>
        <p:txBody>
          <a:bodyPr anchor="ctr">
            <a:normAutofit/>
          </a:bodyP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24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15" name="Bildplatzhalter 9"/>
          <p:cNvSpPr>
            <a:spLocks noGrp="1"/>
          </p:cNvSpPr>
          <p:nvPr>
            <p:ph type="pic" sz="quarter" idx="13"/>
          </p:nvPr>
        </p:nvSpPr>
        <p:spPr>
          <a:xfrm>
            <a:off x="3166729" y="1945699"/>
            <a:ext cx="8356600" cy="4412372"/>
          </a:xfrm>
          <a:prstGeom prst="rect">
            <a:avLst/>
          </a:prstGeom>
        </p:spPr>
        <p:txBody>
          <a:bodyPr/>
          <a:lstStyle>
            <a:lvl1pPr>
              <a:defRPr>
                <a:latin typeface="HelveticaNeue LT 55 Roman" panose="020B0604020202020204" pitchFamily="34" charset="0"/>
              </a:defRPr>
            </a:lvl1pPr>
          </a:lstStyle>
          <a:p>
            <a:r>
              <a:rPr lang="de-DE"/>
              <a:t>Bild durch Klicken auf Symbol hinzufügen</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0"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1"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3969109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creen und Text (2) ohne Box">
    <p:spTree>
      <p:nvGrpSpPr>
        <p:cNvPr id="1" name=""/>
        <p:cNvGrpSpPr/>
        <p:nvPr/>
      </p:nvGrpSpPr>
      <p:grpSpPr>
        <a:xfrm>
          <a:off x="0" y="0"/>
          <a:ext cx="0" cy="0"/>
          <a:chOff x="0" y="0"/>
          <a:chExt cx="0" cy="0"/>
        </a:xfrm>
      </p:grpSpPr>
      <p:sp>
        <p:nvSpPr>
          <p:cNvPr id="15" name="Bildplatzhalter 9"/>
          <p:cNvSpPr>
            <a:spLocks noGrp="1"/>
          </p:cNvSpPr>
          <p:nvPr>
            <p:ph type="pic" sz="quarter" idx="13"/>
          </p:nvPr>
        </p:nvSpPr>
        <p:spPr>
          <a:xfrm>
            <a:off x="3166729" y="1948655"/>
            <a:ext cx="8356600" cy="4417961"/>
          </a:xfrm>
          <a:prstGeom prst="rect">
            <a:avLst/>
          </a:prstGeom>
        </p:spPr>
        <p:txBody>
          <a:bodyPr/>
          <a:lstStyle>
            <a:lvl1pPr>
              <a:defRPr>
                <a:latin typeface="HelveticaNeue LT 55 Roman" panose="020B0604020202020204" pitchFamily="34" charset="0"/>
              </a:defRPr>
            </a:lvl1pPr>
          </a:lstStyle>
          <a:p>
            <a:r>
              <a:rPr lang="de-DE"/>
              <a:t>Bild durch Klicken auf Symbol hinzufügen</a:t>
            </a:r>
          </a:p>
        </p:txBody>
      </p:sp>
      <p:sp>
        <p:nvSpPr>
          <p:cNvPr id="8" name="Textplatzhalter 12"/>
          <p:cNvSpPr>
            <a:spLocks noGrp="1"/>
          </p:cNvSpPr>
          <p:nvPr>
            <p:ph type="body" sz="quarter" idx="14"/>
          </p:nvPr>
        </p:nvSpPr>
        <p:spPr>
          <a:xfrm>
            <a:off x="769122" y="2221907"/>
            <a:ext cx="2006894" cy="3489124"/>
          </a:xfrm>
          <a:prstGeom prst="rect">
            <a:avLst/>
          </a:prstGeom>
        </p:spPr>
        <p:txBody>
          <a:bodyPr anchor="ctr">
            <a:normAutofit/>
          </a:bodyP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24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0"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1"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166955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creen und Text (3)">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31879FFB-18CE-9E46-9D9F-ADC5EC53BAB4}"/>
              </a:ext>
            </a:extLst>
          </p:cNvPr>
          <p:cNvSpPr/>
          <p:nvPr userDrawn="1"/>
        </p:nvSpPr>
        <p:spPr>
          <a:xfrm>
            <a:off x="700679" y="3084029"/>
            <a:ext cx="2330893" cy="3281896"/>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Bildplatzhalter 9"/>
          <p:cNvSpPr>
            <a:spLocks noGrp="1"/>
          </p:cNvSpPr>
          <p:nvPr>
            <p:ph type="pic" sz="quarter" idx="13"/>
          </p:nvPr>
        </p:nvSpPr>
        <p:spPr>
          <a:xfrm>
            <a:off x="3166729" y="3084029"/>
            <a:ext cx="8356600" cy="3281896"/>
          </a:xfrm>
          <a:prstGeom prst="rect">
            <a:avLst/>
          </a:prstGeom>
        </p:spPr>
        <p:txBody>
          <a:bodyPr/>
          <a:lstStyle>
            <a:lvl1pPr>
              <a:defRPr>
                <a:latin typeface="HelveticaNeue LT 55 Roman" panose="020B0604020202020204" pitchFamily="34" charset="0"/>
              </a:defRPr>
            </a:lvl1pPr>
          </a:lstStyle>
          <a:p>
            <a:r>
              <a:rPr lang="de-DE"/>
              <a:t>Bild durch Klicken auf Symbol hinzufügen</a:t>
            </a:r>
          </a:p>
        </p:txBody>
      </p:sp>
      <p:sp>
        <p:nvSpPr>
          <p:cNvPr id="9" name="Textplatzhalter 9">
            <a:extLst>
              <a:ext uri="{FF2B5EF4-FFF2-40B4-BE49-F238E27FC236}">
                <a16:creationId xmlns:a16="http://schemas.microsoft.com/office/drawing/2014/main" id="{57BD1768-6B8A-7743-BC7E-92769D39B9C7}"/>
              </a:ext>
            </a:extLst>
          </p:cNvPr>
          <p:cNvSpPr>
            <a:spLocks noGrp="1"/>
          </p:cNvSpPr>
          <p:nvPr>
            <p:ph type="body" sz="quarter" idx="15" hasCustomPrompt="1"/>
          </p:nvPr>
        </p:nvSpPr>
        <p:spPr bwMode="gray">
          <a:xfrm>
            <a:off x="700679" y="1904735"/>
            <a:ext cx="10822651" cy="1035018"/>
          </a:xfrm>
          <a:prstGeom prst="rect">
            <a:avLst/>
          </a:prstGeom>
        </p:spPr>
        <p:txBody>
          <a:bodyPr vert="horz">
            <a:normAutofit/>
          </a:bodyPr>
          <a:lstStyle>
            <a:lvl1pPr>
              <a:defRPr sz="2800" b="0" i="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2pPr>
            <a:lvl4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4pPr>
            <a:lvl5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5pPr>
            <a:lvl8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8pPr>
          </a:lstStyle>
          <a:p>
            <a:pPr lvl="0"/>
            <a:r>
              <a:rPr lang="de-DE" dirty="0"/>
              <a:t>Textmasterformat bearbeiten</a:t>
            </a:r>
          </a:p>
        </p:txBody>
      </p:sp>
      <p:sp>
        <p:nvSpPr>
          <p:cNvPr id="10" name="Textplatzhalter 12"/>
          <p:cNvSpPr>
            <a:spLocks noGrp="1"/>
          </p:cNvSpPr>
          <p:nvPr>
            <p:ph type="body" sz="quarter" idx="14"/>
          </p:nvPr>
        </p:nvSpPr>
        <p:spPr>
          <a:xfrm>
            <a:off x="863126" y="3273906"/>
            <a:ext cx="2033898" cy="2964523"/>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2200"/>
              </a:spcAft>
              <a:buClr>
                <a:schemeClr val="accent5"/>
              </a:buClr>
              <a:buSzTx/>
              <a:buFont typeface="Arial" panose="020B0604020202020204" pitchFamily="34" charset="0"/>
              <a:buChar char="•"/>
              <a:tabLst/>
              <a:defRPr lang="de-DE" sz="2000" b="0" i="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marL="171450" marR="0" lvl="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a:pPr>
            <a:r>
              <a:rPr lang="de-DE"/>
              <a:t>Mastertextformat bearbeiten</a:t>
            </a:r>
          </a:p>
        </p:txBody>
      </p:sp>
      <p:sp>
        <p:nvSpPr>
          <p:cNvPr id="11"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2"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3"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595222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bschied &amp; Fragen">
    <p:spTree>
      <p:nvGrpSpPr>
        <p:cNvPr id="1" name=""/>
        <p:cNvGrpSpPr/>
        <p:nvPr/>
      </p:nvGrpSpPr>
      <p:grpSpPr>
        <a:xfrm>
          <a:off x="0" y="0"/>
          <a:ext cx="0" cy="0"/>
          <a:chOff x="0" y="0"/>
          <a:chExt cx="0" cy="0"/>
        </a:xfrm>
      </p:grpSpPr>
      <p:pic>
        <p:nvPicPr>
          <p:cNvPr id="20" name="Grafik 1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026331" y="-109"/>
            <a:ext cx="6164081" cy="4303226"/>
          </a:xfrm>
          <a:prstGeom prst="rect">
            <a:avLst/>
          </a:prstGeom>
        </p:spPr>
      </p:pic>
      <p:sp>
        <p:nvSpPr>
          <p:cNvPr id="2" name="Titel 1"/>
          <p:cNvSpPr>
            <a:spLocks noGrp="1"/>
          </p:cNvSpPr>
          <p:nvPr>
            <p:ph type="ctrTitle" hasCustomPrompt="1"/>
          </p:nvPr>
        </p:nvSpPr>
        <p:spPr bwMode="gray">
          <a:xfrm>
            <a:off x="999525" y="4140787"/>
            <a:ext cx="9118599" cy="1877736"/>
          </a:xfrm>
          <a:prstGeom prst="rect">
            <a:avLst/>
          </a:prstGeom>
        </p:spPr>
        <p:txBody>
          <a:bodyPr/>
          <a:lstStyle>
            <a:lvl1pPr algn="ctr">
              <a:defRPr sz="4800" b="1" i="0" cap="all" baseline="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Titel durch Klicken bearbeiten</a:t>
            </a:r>
          </a:p>
        </p:txBody>
      </p:sp>
      <p:sp>
        <p:nvSpPr>
          <p:cNvPr id="3" name="Untertitel 2"/>
          <p:cNvSpPr>
            <a:spLocks noGrp="1"/>
          </p:cNvSpPr>
          <p:nvPr>
            <p:ph type="subTitle" idx="1"/>
          </p:nvPr>
        </p:nvSpPr>
        <p:spPr bwMode="gray">
          <a:xfrm>
            <a:off x="999524" y="1511517"/>
            <a:ext cx="9118600" cy="1822234"/>
          </a:xfrm>
          <a:prstGeom prst="rect">
            <a:avLst/>
          </a:prstGeom>
        </p:spPr>
        <p:txBody>
          <a:bodyPr anchor="b">
            <a:normAutofit/>
          </a:bodyPr>
          <a:lstStyle>
            <a:lvl1pPr marL="0" indent="0" algn="ctr">
              <a:spcAft>
                <a:spcPts val="0"/>
              </a:spcAft>
              <a:buNone/>
              <a:defRPr sz="3200" b="1" i="0" cap="all" baseline="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a:t>Master-Untertitelformat bearbeiten</a:t>
            </a:r>
            <a:endParaRPr lang="de-DE" dirty="0"/>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sp>
        <p:nvSpPr>
          <p:cNvPr id="25"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pic>
        <p:nvPicPr>
          <p:cNvPr id="22" name="Grafik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12275" y="353638"/>
            <a:ext cx="2379638" cy="237600"/>
          </a:xfrm>
          <a:prstGeom prst="rect">
            <a:avLst/>
          </a:prstGeom>
        </p:spPr>
      </p:pic>
    </p:spTree>
    <p:extLst>
      <p:ext uri="{BB962C8B-B14F-4D97-AF65-F5344CB8AC3E}">
        <p14:creationId xmlns:p14="http://schemas.microsoft.com/office/powerpoint/2010/main" val="4105016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ontakt">
    <p:spTree>
      <p:nvGrpSpPr>
        <p:cNvPr id="1" name=""/>
        <p:cNvGrpSpPr/>
        <p:nvPr/>
      </p:nvGrpSpPr>
      <p:grpSpPr>
        <a:xfrm>
          <a:off x="0" y="0"/>
          <a:ext cx="0" cy="0"/>
          <a:chOff x="0" y="0"/>
          <a:chExt cx="0" cy="0"/>
        </a:xfrm>
      </p:grpSpPr>
      <p:sp>
        <p:nvSpPr>
          <p:cNvPr id="14" name="Rechteck 13"/>
          <p:cNvSpPr/>
          <p:nvPr/>
        </p:nvSpPr>
        <p:spPr bwMode="gray">
          <a:xfrm>
            <a:off x="0" y="-109"/>
            <a:ext cx="12190414" cy="68688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DE" sz="1200" dirty="0" err="1">
              <a:solidFill>
                <a:schemeClr val="bg1"/>
              </a:solidFill>
              <a:latin typeface="HelveticaNeue LT 55 Roman" panose="020B0604020202020204" pitchFamily="34" charset="0"/>
            </a:endParaRPr>
          </a:p>
        </p:txBody>
      </p:sp>
      <p:pic>
        <p:nvPicPr>
          <p:cNvPr id="25" name="Grafik 2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2590800"/>
            <a:ext cx="7620000" cy="4267200"/>
          </a:xfrm>
          <a:prstGeom prst="rect">
            <a:avLst/>
          </a:prstGeom>
        </p:spPr>
      </p:pic>
      <p:sp>
        <p:nvSpPr>
          <p:cNvPr id="2" name="Titel 1"/>
          <p:cNvSpPr>
            <a:spLocks noGrp="1"/>
          </p:cNvSpPr>
          <p:nvPr>
            <p:ph type="ctrTitle" hasCustomPrompt="1"/>
          </p:nvPr>
        </p:nvSpPr>
        <p:spPr bwMode="gray">
          <a:xfrm>
            <a:off x="837010" y="1956627"/>
            <a:ext cx="10798968" cy="1105548"/>
          </a:xfrm>
          <a:prstGeom prst="rect">
            <a:avLst/>
          </a:prstGeom>
        </p:spPr>
        <p:txBody>
          <a:bodyPr/>
          <a:lstStyle>
            <a:lvl1pPr algn="ctr">
              <a:defRPr sz="4000" b="1" i="0" cap="none"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Ich freue mich von Ihnen zu hören!</a:t>
            </a:r>
          </a:p>
        </p:txBody>
      </p:sp>
      <p:sp>
        <p:nvSpPr>
          <p:cNvPr id="3" name="Untertitel 2"/>
          <p:cNvSpPr>
            <a:spLocks noGrp="1"/>
          </p:cNvSpPr>
          <p:nvPr>
            <p:ph type="subTitle" idx="1" hasCustomPrompt="1"/>
          </p:nvPr>
        </p:nvSpPr>
        <p:spPr bwMode="gray">
          <a:xfrm>
            <a:off x="2771527" y="3331758"/>
            <a:ext cx="6325790" cy="1341782"/>
          </a:xfrm>
          <a:prstGeom prst="rect">
            <a:avLst/>
          </a:prstGeom>
        </p:spPr>
        <p:txBody>
          <a:bodyPr anchor="t"/>
          <a:lstStyle>
            <a:lvl1pPr marL="0" indent="0" algn="ctr">
              <a:spcAft>
                <a:spcPts val="0"/>
              </a:spcAft>
              <a:buNone/>
              <a:defRPr sz="2800" b="0"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dirty="0"/>
              <a:t>E-Mail</a:t>
            </a:r>
          </a:p>
          <a:p>
            <a:pPr lvl="0"/>
            <a:r>
              <a:rPr lang="de-DE" dirty="0"/>
              <a:t>Telefon</a:t>
            </a:r>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sp>
        <p:nvSpPr>
          <p:cNvPr id="23" name="Bildplatzhalter 2"/>
          <p:cNvSpPr>
            <a:spLocks noGrp="1"/>
          </p:cNvSpPr>
          <p:nvPr>
            <p:ph type="pic" sz="quarter" idx="45" hasCustomPrompt="1"/>
          </p:nvPr>
        </p:nvSpPr>
        <p:spPr>
          <a:xfrm>
            <a:off x="8578246" y="3300525"/>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4" name="Textplatzhalter 2"/>
          <p:cNvSpPr>
            <a:spLocks noGrp="1"/>
          </p:cNvSpPr>
          <p:nvPr>
            <p:ph type="body" sz="quarter" idx="44" hasCustomPrompt="1"/>
          </p:nvPr>
        </p:nvSpPr>
        <p:spPr>
          <a:xfrm>
            <a:off x="-2197" y="6195593"/>
            <a:ext cx="12190413" cy="371196"/>
          </a:xfrm>
          <a:solidFill>
            <a:srgbClr val="F2F2F2">
              <a:alpha val="54902"/>
            </a:srgbClr>
          </a:solidFill>
        </p:spPr>
        <p:txBody>
          <a:bodyPr>
            <a:noAutofit/>
          </a:bodyPr>
          <a:lstStyle>
            <a:lvl1pPr algn="ctr">
              <a:defRPr sz="2000" baseline="0">
                <a:solidFill>
                  <a:schemeClr val="tx1"/>
                </a:solidFill>
              </a:defRPr>
            </a:lvl1pPr>
          </a:lstStyle>
          <a:p>
            <a:r>
              <a:rPr lang="de-DE" b="0" dirty="0" err="1"/>
              <a:t>nexwebinare</a:t>
            </a:r>
            <a:r>
              <a:rPr lang="de-DE" b="0" dirty="0"/>
              <a:t> – digital. kostenlos. ortsunabhängig: www.nexwebinare.ch</a:t>
            </a:r>
          </a:p>
        </p:txBody>
      </p:sp>
      <p:pic>
        <p:nvPicPr>
          <p:cNvPr id="22" name="Grafik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2837515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nur Titel">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lvl1pPr>
              <a:defRPr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Titelmasterformat durch Klicken bearbeiten</a:t>
            </a:r>
          </a:p>
        </p:txBody>
      </p:sp>
    </p:spTree>
    <p:extLst>
      <p:ext uri="{BB962C8B-B14F-4D97-AF65-F5344CB8AC3E}">
        <p14:creationId xmlns:p14="http://schemas.microsoft.com/office/powerpoint/2010/main" val="160714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4_Titel">
    <p:spTree>
      <p:nvGrpSpPr>
        <p:cNvPr id="1" name=""/>
        <p:cNvGrpSpPr/>
        <p:nvPr/>
      </p:nvGrpSpPr>
      <p:grpSpPr>
        <a:xfrm>
          <a:off x="0" y="0"/>
          <a:ext cx="0" cy="0"/>
          <a:chOff x="0" y="0"/>
          <a:chExt cx="0" cy="0"/>
        </a:xfrm>
      </p:grpSpPr>
      <p:sp>
        <p:nvSpPr>
          <p:cNvPr id="14" name="Rechteck 13"/>
          <p:cNvSpPr/>
          <p:nvPr/>
        </p:nvSpPr>
        <p:spPr bwMode="gray">
          <a:xfrm>
            <a:off x="0" y="0"/>
            <a:ext cx="1220311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DE" sz="1200" dirty="0" err="1">
              <a:solidFill>
                <a:schemeClr val="bg1"/>
              </a:solidFill>
              <a:latin typeface="HelveticaNeue LT 55 Roman" panose="020B0604020202020204" pitchFamily="34" charset="0"/>
            </a:endParaRPr>
          </a:p>
        </p:txBody>
      </p:sp>
      <p:pic>
        <p:nvPicPr>
          <p:cNvPr id="10" name="Grafik 9">
            <a:extLst>
              <a:ext uri="{FF2B5EF4-FFF2-40B4-BE49-F238E27FC236}">
                <a16:creationId xmlns:a16="http://schemas.microsoft.com/office/drawing/2014/main" id="{7616AFAF-B0EB-554C-B19E-945C6F67CDD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gray">
          <a:xfrm rot="12233089">
            <a:off x="2881959" y="-1418185"/>
            <a:ext cx="10746856" cy="7872953"/>
          </a:xfrm>
          <a:prstGeom prst="rect">
            <a:avLst/>
          </a:prstGeom>
        </p:spPr>
      </p:pic>
      <p:sp>
        <p:nvSpPr>
          <p:cNvPr id="2" name="Titel 1"/>
          <p:cNvSpPr>
            <a:spLocks noGrp="1"/>
          </p:cNvSpPr>
          <p:nvPr>
            <p:ph type="ctrTitle"/>
          </p:nvPr>
        </p:nvSpPr>
        <p:spPr bwMode="gray">
          <a:xfrm>
            <a:off x="693738" y="3439768"/>
            <a:ext cx="10798968" cy="1431923"/>
          </a:xfrm>
        </p:spPr>
        <p:txBody>
          <a:bodyPr/>
          <a:lstStyle>
            <a:lvl1pPr algn="ctr">
              <a:defRPr sz="4800" b="1"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bwMode="gray">
          <a:xfrm>
            <a:off x="693738" y="1855688"/>
            <a:ext cx="10801350" cy="1341782"/>
          </a:xfrm>
          <a:prstGeom prst="rect">
            <a:avLst/>
          </a:prstGeom>
        </p:spPr>
        <p:txBody>
          <a:bodyPr anchor="b"/>
          <a:lstStyle>
            <a:lvl1pPr marL="0" indent="0" algn="ctr">
              <a:spcAft>
                <a:spcPts val="0"/>
              </a:spcAft>
              <a:buNone/>
              <a:defRPr sz="2800" b="0"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a:t>Formatvorlage des Untertitelmasters durch Klicken bearbeiten</a:t>
            </a:r>
            <a:endParaRPr lang="de-DE" dirty="0"/>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p:nvCxnSpPr>
        <p:spPr bwMode="gray">
          <a:xfrm rot="16200000">
            <a:off x="-40483" y="62692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pic>
        <p:nvPicPr>
          <p:cNvPr id="42" name="Grafik 41">
            <a:extLst>
              <a:ext uri="{FF2B5EF4-FFF2-40B4-BE49-F238E27FC236}">
                <a16:creationId xmlns:a16="http://schemas.microsoft.com/office/drawing/2014/main" id="{5E75A0A1-33B2-DB49-B757-35B86E1F9E5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9995913" y="342554"/>
            <a:ext cx="1496794" cy="241983"/>
          </a:xfrm>
          <a:prstGeom prst="rect">
            <a:avLst/>
          </a:prstGeom>
        </p:spPr>
      </p:pic>
      <p:cxnSp>
        <p:nvCxnSpPr>
          <p:cNvPr id="15" name="Gerade Verbindung 14">
            <a:extLst>
              <a:ext uri="{FF2B5EF4-FFF2-40B4-BE49-F238E27FC236}">
                <a16:creationId xmlns:a16="http://schemas.microsoft.com/office/drawing/2014/main" id="{5719CF6C-4682-F948-B696-543BB08E0452}"/>
              </a:ext>
            </a:extLst>
          </p:cNvPr>
          <p:cNvCxnSpPr/>
          <p:nvPr/>
        </p:nvCxnSpPr>
        <p:spPr bwMode="gray">
          <a:xfrm>
            <a:off x="0" y="6601171"/>
            <a:ext cx="12190413" cy="0"/>
          </a:xfrm>
          <a:prstGeom prst="line">
            <a:avLst/>
          </a:prstGeom>
          <a:ln w="19050">
            <a:solidFill>
              <a:srgbClr val="B61D3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5808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eferenten_3">
    <p:spTree>
      <p:nvGrpSpPr>
        <p:cNvPr id="1" name=""/>
        <p:cNvGrpSpPr/>
        <p:nvPr/>
      </p:nvGrpSpPr>
      <p:grpSpPr>
        <a:xfrm>
          <a:off x="0" y="0"/>
          <a:ext cx="0" cy="0"/>
          <a:chOff x="0" y="0"/>
          <a:chExt cx="0" cy="0"/>
        </a:xfrm>
      </p:grpSpPr>
      <p:pic>
        <p:nvPicPr>
          <p:cNvPr id="19" name="Grafik 1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199938" cy="6864079"/>
          </a:xfrm>
          <a:prstGeom prst="rect">
            <a:avLst/>
          </a:prstGeom>
        </p:spPr>
      </p:pic>
      <p:sp>
        <p:nvSpPr>
          <p:cNvPr id="20" name="Titel 1"/>
          <p:cNvSpPr>
            <a:spLocks noGrp="1"/>
          </p:cNvSpPr>
          <p:nvPr>
            <p:ph type="title" hasCustomPrompt="1"/>
          </p:nvPr>
        </p:nvSpPr>
        <p:spPr bwMode="gray">
          <a:xfrm>
            <a:off x="700679" y="673096"/>
            <a:ext cx="10822650" cy="504916"/>
          </a:xfrm>
          <a:prstGeom prst="rect">
            <a:avLst/>
          </a:prstGeom>
        </p:spPr>
        <p:txBody>
          <a:bodyPr/>
          <a:lstStyle>
            <a:lvl1pPr>
              <a:defRPr sz="3600"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Es begrüßen Sie heute</a:t>
            </a:r>
          </a:p>
        </p:txBody>
      </p:sp>
      <p:sp>
        <p:nvSpPr>
          <p:cNvPr id="1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bg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
        <p:nvSpPr>
          <p:cNvPr id="3" name="Bildplatzhalter 2"/>
          <p:cNvSpPr>
            <a:spLocks noGrp="1"/>
          </p:cNvSpPr>
          <p:nvPr>
            <p:ph type="pic" sz="quarter" idx="41" hasCustomPrompt="1"/>
          </p:nvPr>
        </p:nvSpPr>
        <p:spPr>
          <a:xfrm>
            <a:off x="1050673" y="1781905"/>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4" name="Textplatzhalter 3"/>
          <p:cNvSpPr>
            <a:spLocks noGrp="1"/>
          </p:cNvSpPr>
          <p:nvPr>
            <p:ph type="body" sz="quarter" idx="42" hasCustomPrompt="1"/>
          </p:nvPr>
        </p:nvSpPr>
        <p:spPr>
          <a:xfrm>
            <a:off x="700679" y="4146316"/>
            <a:ext cx="2878867"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17" name="Bildplatzhalter 2"/>
          <p:cNvSpPr>
            <a:spLocks noGrp="1"/>
          </p:cNvSpPr>
          <p:nvPr>
            <p:ph type="pic" sz="quarter" idx="43" hasCustomPrompt="1"/>
          </p:nvPr>
        </p:nvSpPr>
        <p:spPr>
          <a:xfrm>
            <a:off x="3671933" y="2773419"/>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18" name="Textplatzhalter 3"/>
          <p:cNvSpPr>
            <a:spLocks noGrp="1"/>
          </p:cNvSpPr>
          <p:nvPr>
            <p:ph type="body" sz="quarter" idx="44" hasCustomPrompt="1"/>
          </p:nvPr>
        </p:nvSpPr>
        <p:spPr>
          <a:xfrm>
            <a:off x="3321939" y="5137830"/>
            <a:ext cx="2878867"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24" name="Bildplatzhalter 2"/>
          <p:cNvSpPr>
            <a:spLocks noGrp="1"/>
          </p:cNvSpPr>
          <p:nvPr>
            <p:ph type="pic" sz="quarter" idx="45" hasCustomPrompt="1"/>
          </p:nvPr>
        </p:nvSpPr>
        <p:spPr>
          <a:xfrm>
            <a:off x="6567693" y="2312214"/>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5" name="Textplatzhalter 3"/>
          <p:cNvSpPr>
            <a:spLocks noGrp="1"/>
          </p:cNvSpPr>
          <p:nvPr>
            <p:ph type="body" sz="quarter" idx="46" hasCustomPrompt="1"/>
          </p:nvPr>
        </p:nvSpPr>
        <p:spPr>
          <a:xfrm>
            <a:off x="6217699" y="4676625"/>
            <a:ext cx="2878867"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26" name="Bildplatzhalter 2"/>
          <p:cNvSpPr>
            <a:spLocks noGrp="1"/>
          </p:cNvSpPr>
          <p:nvPr>
            <p:ph type="pic" sz="quarter" idx="47" hasCustomPrompt="1"/>
          </p:nvPr>
        </p:nvSpPr>
        <p:spPr>
          <a:xfrm>
            <a:off x="9166979" y="3227904"/>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7" name="Textplatzhalter 3"/>
          <p:cNvSpPr>
            <a:spLocks noGrp="1"/>
          </p:cNvSpPr>
          <p:nvPr>
            <p:ph type="body" sz="quarter" idx="48" hasCustomPrompt="1"/>
          </p:nvPr>
        </p:nvSpPr>
        <p:spPr>
          <a:xfrm>
            <a:off x="8816985" y="5592315"/>
            <a:ext cx="2878867"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pic>
        <p:nvPicPr>
          <p:cNvPr id="14" name="Grafik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1171489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ferenten_2">
    <p:spTree>
      <p:nvGrpSpPr>
        <p:cNvPr id="1" name=""/>
        <p:cNvGrpSpPr/>
        <p:nvPr/>
      </p:nvGrpSpPr>
      <p:grpSpPr>
        <a:xfrm>
          <a:off x="0" y="0"/>
          <a:ext cx="0" cy="0"/>
          <a:chOff x="0" y="0"/>
          <a:chExt cx="0" cy="0"/>
        </a:xfrm>
      </p:grpSpPr>
      <p:pic>
        <p:nvPicPr>
          <p:cNvPr id="19" name="Grafik 1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199938" cy="6864079"/>
          </a:xfrm>
          <a:prstGeom prst="rect">
            <a:avLst/>
          </a:prstGeom>
        </p:spPr>
      </p:pic>
      <p:sp>
        <p:nvSpPr>
          <p:cNvPr id="20" name="Titel 1"/>
          <p:cNvSpPr>
            <a:spLocks noGrp="1"/>
          </p:cNvSpPr>
          <p:nvPr>
            <p:ph type="title" hasCustomPrompt="1"/>
          </p:nvPr>
        </p:nvSpPr>
        <p:spPr bwMode="gray">
          <a:xfrm>
            <a:off x="700679" y="673096"/>
            <a:ext cx="10822650" cy="504916"/>
          </a:xfrm>
          <a:prstGeom prst="rect">
            <a:avLst/>
          </a:prstGeom>
        </p:spPr>
        <p:txBody>
          <a:bodyPr/>
          <a:lstStyle>
            <a:lvl1pPr>
              <a:defRPr sz="3600"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Es begrüßen Sie heute</a:t>
            </a:r>
          </a:p>
        </p:txBody>
      </p:sp>
      <p:sp>
        <p:nvSpPr>
          <p:cNvPr id="1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bg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
        <p:nvSpPr>
          <p:cNvPr id="3" name="Bildplatzhalter 2"/>
          <p:cNvSpPr>
            <a:spLocks noGrp="1"/>
          </p:cNvSpPr>
          <p:nvPr>
            <p:ph type="pic" sz="quarter" idx="41" hasCustomPrompt="1"/>
          </p:nvPr>
        </p:nvSpPr>
        <p:spPr>
          <a:xfrm>
            <a:off x="1526772" y="2896751"/>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4" name="Textplatzhalter 3"/>
          <p:cNvSpPr>
            <a:spLocks noGrp="1"/>
          </p:cNvSpPr>
          <p:nvPr>
            <p:ph type="body" sz="quarter" idx="42" hasCustomPrompt="1"/>
          </p:nvPr>
        </p:nvSpPr>
        <p:spPr>
          <a:xfrm>
            <a:off x="1120278" y="5248879"/>
            <a:ext cx="2981579"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17" name="Bildplatzhalter 2"/>
          <p:cNvSpPr>
            <a:spLocks noGrp="1"/>
          </p:cNvSpPr>
          <p:nvPr>
            <p:ph type="pic" sz="quarter" idx="43" hasCustomPrompt="1"/>
          </p:nvPr>
        </p:nvSpPr>
        <p:spPr>
          <a:xfrm>
            <a:off x="5165875" y="2346247"/>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18" name="Textplatzhalter 3"/>
          <p:cNvSpPr>
            <a:spLocks noGrp="1"/>
          </p:cNvSpPr>
          <p:nvPr>
            <p:ph type="body" sz="quarter" idx="44" hasCustomPrompt="1"/>
          </p:nvPr>
        </p:nvSpPr>
        <p:spPr>
          <a:xfrm>
            <a:off x="4759381" y="4698375"/>
            <a:ext cx="2981579"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24" name="Bildplatzhalter 2"/>
          <p:cNvSpPr>
            <a:spLocks noGrp="1"/>
          </p:cNvSpPr>
          <p:nvPr>
            <p:ph type="pic" sz="quarter" idx="45" hasCustomPrompt="1"/>
          </p:nvPr>
        </p:nvSpPr>
        <p:spPr>
          <a:xfrm>
            <a:off x="8786325" y="2896751"/>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5" name="Textplatzhalter 3"/>
          <p:cNvSpPr>
            <a:spLocks noGrp="1"/>
          </p:cNvSpPr>
          <p:nvPr>
            <p:ph type="body" sz="quarter" idx="46" hasCustomPrompt="1"/>
          </p:nvPr>
        </p:nvSpPr>
        <p:spPr>
          <a:xfrm>
            <a:off x="8379831" y="5248879"/>
            <a:ext cx="2981579"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pic>
        <p:nvPicPr>
          <p:cNvPr id="12" name="Grafik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108656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ferenten_1">
    <p:spTree>
      <p:nvGrpSpPr>
        <p:cNvPr id="1" name=""/>
        <p:cNvGrpSpPr/>
        <p:nvPr/>
      </p:nvGrpSpPr>
      <p:grpSpPr>
        <a:xfrm>
          <a:off x="0" y="0"/>
          <a:ext cx="0" cy="0"/>
          <a:chOff x="0" y="0"/>
          <a:chExt cx="0" cy="0"/>
        </a:xfrm>
      </p:grpSpPr>
      <p:pic>
        <p:nvPicPr>
          <p:cNvPr id="12" name="Grafik 1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199938" cy="6864079"/>
          </a:xfrm>
          <a:prstGeom prst="rect">
            <a:avLst/>
          </a:prstGeom>
        </p:spPr>
      </p:pic>
      <p:sp>
        <p:nvSpPr>
          <p:cNvPr id="20" name="Titel 1"/>
          <p:cNvSpPr>
            <a:spLocks noGrp="1"/>
          </p:cNvSpPr>
          <p:nvPr>
            <p:ph type="title" hasCustomPrompt="1"/>
          </p:nvPr>
        </p:nvSpPr>
        <p:spPr bwMode="gray">
          <a:xfrm>
            <a:off x="700679" y="673096"/>
            <a:ext cx="10822650" cy="504916"/>
          </a:xfrm>
          <a:prstGeom prst="rect">
            <a:avLst/>
          </a:prstGeom>
        </p:spPr>
        <p:txBody>
          <a:bodyPr/>
          <a:lstStyle>
            <a:lvl1pPr>
              <a:defRPr sz="3600"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Es begrüßen Sie heute</a:t>
            </a:r>
          </a:p>
        </p:txBody>
      </p:sp>
      <p:sp>
        <p:nvSpPr>
          <p:cNvPr id="1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bg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
        <p:nvSpPr>
          <p:cNvPr id="17" name="Bildplatzhalter 2"/>
          <p:cNvSpPr>
            <a:spLocks noGrp="1"/>
          </p:cNvSpPr>
          <p:nvPr>
            <p:ph type="pic" sz="quarter" idx="43" hasCustomPrompt="1"/>
          </p:nvPr>
        </p:nvSpPr>
        <p:spPr>
          <a:xfrm>
            <a:off x="2993113" y="2335457"/>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18" name="Textplatzhalter 3"/>
          <p:cNvSpPr>
            <a:spLocks noGrp="1"/>
          </p:cNvSpPr>
          <p:nvPr>
            <p:ph type="body" sz="quarter" idx="44" hasCustomPrompt="1"/>
          </p:nvPr>
        </p:nvSpPr>
        <p:spPr>
          <a:xfrm>
            <a:off x="2552700" y="4659721"/>
            <a:ext cx="3217692"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24" name="Bildplatzhalter 2"/>
          <p:cNvSpPr>
            <a:spLocks noGrp="1"/>
          </p:cNvSpPr>
          <p:nvPr>
            <p:ph type="pic" sz="quarter" idx="45" hasCustomPrompt="1"/>
          </p:nvPr>
        </p:nvSpPr>
        <p:spPr>
          <a:xfrm>
            <a:off x="6904712" y="2351600"/>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5" name="Textplatzhalter 3"/>
          <p:cNvSpPr>
            <a:spLocks noGrp="1"/>
          </p:cNvSpPr>
          <p:nvPr>
            <p:ph type="body" sz="quarter" idx="46" hasCustomPrompt="1"/>
          </p:nvPr>
        </p:nvSpPr>
        <p:spPr>
          <a:xfrm>
            <a:off x="6464299" y="4659721"/>
            <a:ext cx="3217692"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pic>
        <p:nvPicPr>
          <p:cNvPr id="11" name="Grafik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88614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86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
        <p:nvSpPr>
          <p:cNvPr id="5"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6" name="Textplatzhalter 2"/>
          <p:cNvSpPr>
            <a:spLocks noGrp="1"/>
          </p:cNvSpPr>
          <p:nvPr>
            <p:ph type="body" sz="quarter" idx="16"/>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8" name="Bildplatzhalter 7"/>
          <p:cNvSpPr>
            <a:spLocks noGrp="1"/>
          </p:cNvSpPr>
          <p:nvPr>
            <p:ph type="pic" sz="quarter" idx="17"/>
          </p:nvPr>
        </p:nvSpPr>
        <p:spPr>
          <a:xfrm>
            <a:off x="940526" y="2728632"/>
            <a:ext cx="1733005" cy="2516777"/>
          </a:xfrm>
        </p:spPr>
        <p:txBody>
          <a:bodyPr/>
          <a:lstStyle/>
          <a:p>
            <a:r>
              <a:rPr lang="de-DE"/>
              <a:t>Bild durch Klicken auf Symbol hinzufügen</a:t>
            </a:r>
          </a:p>
        </p:txBody>
      </p:sp>
    </p:spTree>
    <p:extLst>
      <p:ext uri="{BB962C8B-B14F-4D97-AF65-F5344CB8AC3E}">
        <p14:creationId xmlns:p14="http://schemas.microsoft.com/office/powerpoint/2010/main" val="480794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8"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9" name="Inhaltsplatzhalter 4"/>
          <p:cNvSpPr>
            <a:spLocks noGrp="1"/>
          </p:cNvSpPr>
          <p:nvPr>
            <p:ph sz="quarter" idx="15" hasCustomPrompt="1"/>
          </p:nvPr>
        </p:nvSpPr>
        <p:spPr>
          <a:xfrm>
            <a:off x="700679" y="1919416"/>
            <a:ext cx="10822650" cy="4458674"/>
          </a:xfrm>
        </p:spPr>
        <p:txBody>
          <a:bodyPr/>
          <a:lstStyle>
            <a:lvl1pPr marL="342900" indent="-342900">
              <a:buClr>
                <a:schemeClr val="accent5"/>
              </a:buClr>
              <a:buFont typeface="HelveticaNeue LT 43 LightEx" panose="020B0503020202020204" pitchFamily="34" charset="0"/>
              <a:buChar char="+"/>
              <a:defRPr sz="2800">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24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20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20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3" name="Textplatzhalter 2"/>
          <p:cNvSpPr>
            <a:spLocks noGrp="1"/>
          </p:cNvSpPr>
          <p:nvPr>
            <p:ph type="body" sz="quarter" idx="16"/>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3"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3783262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ere Folie für Grafiken">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
        <p:nvSpPr>
          <p:cNvPr id="4"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5" name="Textplatzhalter 2"/>
          <p:cNvSpPr>
            <a:spLocks noGrp="1"/>
          </p:cNvSpPr>
          <p:nvPr>
            <p:ph type="body" sz="quarter" idx="16"/>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Tree>
    <p:extLst>
      <p:ext uri="{BB962C8B-B14F-4D97-AF65-F5344CB8AC3E}">
        <p14:creationId xmlns:p14="http://schemas.microsoft.com/office/powerpoint/2010/main" val="3354476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ollfächiges helles Bild">
    <p:spTree>
      <p:nvGrpSpPr>
        <p:cNvPr id="1" name=""/>
        <p:cNvGrpSpPr/>
        <p:nvPr/>
      </p:nvGrpSpPr>
      <p:grpSpPr>
        <a:xfrm>
          <a:off x="0" y="0"/>
          <a:ext cx="0" cy="0"/>
          <a:chOff x="0" y="0"/>
          <a:chExt cx="0" cy="0"/>
        </a:xfrm>
      </p:grpSpPr>
      <p:sp>
        <p:nvSpPr>
          <p:cNvPr id="5" name="Bildplatzhalter 4"/>
          <p:cNvSpPr>
            <a:spLocks noGrp="1"/>
          </p:cNvSpPr>
          <p:nvPr>
            <p:ph type="pic" sz="quarter" idx="11"/>
          </p:nvPr>
        </p:nvSpPr>
        <p:spPr>
          <a:xfrm>
            <a:off x="0" y="0"/>
            <a:ext cx="12190413" cy="6858000"/>
          </a:xfrm>
        </p:spPr>
        <p:txBody>
          <a:bodyPr/>
          <a:lstStyle/>
          <a:p>
            <a:r>
              <a:rPr lang="de-DE"/>
              <a:t>Bild durch Klicken auf Symbol hinzufügen</a:t>
            </a:r>
            <a:endParaRPr lang="de-DE" dirty="0"/>
          </a:p>
        </p:txBody>
      </p:sp>
      <p:sp>
        <p:nvSpPr>
          <p:cNvPr id="2" name="Titel 1"/>
          <p:cNvSpPr>
            <a:spLocks noGrp="1"/>
          </p:cNvSpPr>
          <p:nvPr>
            <p:ph type="title"/>
          </p:nvPr>
        </p:nvSpPr>
        <p:spPr>
          <a:xfrm>
            <a:off x="1027198" y="3791808"/>
            <a:ext cx="5553064" cy="1865327"/>
          </a:xfrm>
          <a:prstGeom prst="rect">
            <a:avLst/>
          </a:prstGeom>
          <a:solidFill>
            <a:schemeClr val="accent1"/>
          </a:solidFill>
        </p:spPr>
        <p:txBody>
          <a:bodyPr lIns="180000" tIns="180000" rIns="180000" bIns="180000" anchor="ctr"/>
          <a:lstStyle>
            <a:lvl1pPr>
              <a:defRPr sz="3600">
                <a:solidFill>
                  <a:schemeClr val="bg1"/>
                </a:solidFill>
              </a:defRPr>
            </a:lvl1pPr>
          </a:lstStyle>
          <a:p>
            <a:r>
              <a:rPr lang="de-DE"/>
              <a:t>Mastertitelformat bearbeiten</a:t>
            </a:r>
          </a:p>
        </p:txBody>
      </p:sp>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212918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30">
            <a:extLst>
              <a:ext uri="{28A0092B-C50C-407E-A947-70E740481C1C}">
                <a14:useLocalDpi xmlns:a14="http://schemas.microsoft.com/office/drawing/2010/main"/>
              </a:ext>
            </a:extLst>
          </a:blip>
          <a:stretch>
            <a:fillRect/>
          </a:stretch>
        </p:blipFill>
        <p:spPr>
          <a:xfrm>
            <a:off x="0" y="4620574"/>
            <a:ext cx="1889924" cy="2237426"/>
          </a:xfrm>
          <a:prstGeom prst="rect">
            <a:avLst/>
          </a:prstGeom>
        </p:spPr>
      </p:pic>
      <p:sp>
        <p:nvSpPr>
          <p:cNvPr id="6"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
        <p:nvSpPr>
          <p:cNvPr id="7" name="Textfeld 6"/>
          <p:cNvSpPr txBox="1"/>
          <p:nvPr userDrawn="1"/>
        </p:nvSpPr>
        <p:spPr bwMode="gray">
          <a:xfrm>
            <a:off x="389299" y="1822532"/>
            <a:ext cx="65" cy="184666"/>
          </a:xfrm>
          <a:prstGeom prst="rect">
            <a:avLst/>
          </a:prstGeom>
          <a:noFill/>
        </p:spPr>
        <p:txBody>
          <a:bodyPr wrap="none" lIns="0" tIns="0" rIns="0" bIns="0" rtlCol="0">
            <a:spAutoFit/>
          </a:bodyPr>
          <a:lstStyle/>
          <a:p>
            <a:endParaRPr lang="de-DE" sz="1200" dirty="0"/>
          </a:p>
        </p:txBody>
      </p:sp>
      <p:sp>
        <p:nvSpPr>
          <p:cNvPr id="12" name="Textplatzhalter 11"/>
          <p:cNvSpPr>
            <a:spLocks noGrp="1"/>
          </p:cNvSpPr>
          <p:nvPr>
            <p:ph type="body" idx="1"/>
          </p:nvPr>
        </p:nvSpPr>
        <p:spPr>
          <a:xfrm>
            <a:off x="702000" y="1821600"/>
            <a:ext cx="10821600" cy="4546800"/>
          </a:xfrm>
          <a:prstGeom prst="rect">
            <a:avLst/>
          </a:prstGeom>
        </p:spPr>
        <p:txBody>
          <a:bodyPr vert="horz" lIns="91440" tIns="45720" rIns="91440" bIns="45720" rtlCol="0">
            <a:normAutofit/>
          </a:bodyPr>
          <a:lstStyle/>
          <a:p>
            <a:pPr lvl="0"/>
            <a:r>
              <a:rPr lang="de-DE" dirty="0"/>
              <a:t>Formatvorlagen des Textmasters bearbeiten</a:t>
            </a:r>
          </a:p>
        </p:txBody>
      </p:sp>
      <p:pic>
        <p:nvPicPr>
          <p:cNvPr id="13" name="Grafik 12"/>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9112275" y="353638"/>
            <a:ext cx="2379638" cy="237600"/>
          </a:xfrm>
          <a:prstGeom prst="rect">
            <a:avLst/>
          </a:prstGeom>
        </p:spPr>
      </p:pic>
    </p:spTree>
    <p:extLst>
      <p:ext uri="{BB962C8B-B14F-4D97-AF65-F5344CB8AC3E}">
        <p14:creationId xmlns:p14="http://schemas.microsoft.com/office/powerpoint/2010/main" val="2285385421"/>
      </p:ext>
    </p:extLst>
  </p:cSld>
  <p:clrMap bg1="lt1" tx1="dk1" bg2="lt2" tx2="dk2" accent1="accent1" accent2="accent2" accent3="accent3" accent4="accent4" accent5="accent5" accent6="accent6" hlink="hlink" folHlink="folHlink"/>
  <p:sldLayoutIdLst>
    <p:sldLayoutId id="2147483734" r:id="rId1"/>
    <p:sldLayoutId id="2147483739" r:id="rId2"/>
    <p:sldLayoutId id="2147483755" r:id="rId3"/>
    <p:sldLayoutId id="2147483764" r:id="rId4"/>
    <p:sldLayoutId id="2147483763" r:id="rId5"/>
    <p:sldLayoutId id="2147483767" r:id="rId6"/>
    <p:sldLayoutId id="2147483740" r:id="rId7"/>
    <p:sldLayoutId id="2147483760" r:id="rId8"/>
    <p:sldLayoutId id="2147483759" r:id="rId9"/>
    <p:sldLayoutId id="2147483761" r:id="rId10"/>
    <p:sldLayoutId id="2147483736" r:id="rId11"/>
    <p:sldLayoutId id="2147483737" r:id="rId12"/>
    <p:sldLayoutId id="2147483758" r:id="rId13"/>
    <p:sldLayoutId id="2147483738" r:id="rId14"/>
    <p:sldLayoutId id="2147483756" r:id="rId15"/>
    <p:sldLayoutId id="2147483757" r:id="rId16"/>
    <p:sldLayoutId id="2147483745" r:id="rId17"/>
    <p:sldLayoutId id="2147483752" r:id="rId18"/>
    <p:sldLayoutId id="2147483746" r:id="rId19"/>
    <p:sldLayoutId id="2147483762" r:id="rId20"/>
    <p:sldLayoutId id="2147483747" r:id="rId21"/>
    <p:sldLayoutId id="2147483748" r:id="rId22"/>
    <p:sldLayoutId id="2147483751" r:id="rId23"/>
    <p:sldLayoutId id="2147483750" r:id="rId24"/>
    <p:sldLayoutId id="2147483765" r:id="rId25"/>
    <p:sldLayoutId id="2147483766" r:id="rId26"/>
    <p:sldLayoutId id="2147483769" r:id="rId27"/>
    <p:sldLayoutId id="2147483770"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00000"/>
        </a:lnSpc>
        <a:spcBef>
          <a:spcPct val="0"/>
        </a:spcBef>
        <a:buNone/>
        <a:defRPr sz="3200" b="1"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p:titleStyle>
    <p:bodyStyle>
      <a:lvl1pPr marL="0" indent="0" algn="l" defTabSz="914400" rtl="0" eaLnBrk="1" latinLnBrk="0" hangingPunct="1">
        <a:spcBef>
          <a:spcPts val="0"/>
        </a:spcBef>
        <a:spcAft>
          <a:spcPts val="600"/>
        </a:spcAft>
        <a:buFontTx/>
        <a:buNone/>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l" defTabSz="914400" rtl="0" eaLnBrk="1" latinLnBrk="0" hangingPunct="1">
        <a:spcBef>
          <a:spcPts val="0"/>
        </a:spcBef>
        <a:spcAft>
          <a:spcPts val="600"/>
        </a:spcAft>
        <a:buFontTx/>
        <a:buNone/>
        <a:defRPr sz="14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2pPr>
      <a:lvl3pPr marL="271463" indent="-271463" algn="l" defTabSz="914400" rtl="0" eaLnBrk="1" latinLnBrk="0" hangingPunct="1">
        <a:spcBef>
          <a:spcPts val="0"/>
        </a:spcBef>
        <a:spcAft>
          <a:spcPts val="600"/>
        </a:spcAft>
        <a:buClr>
          <a:schemeClr val="accent5"/>
        </a:buClr>
        <a:buFont typeface="Helvetica 55 Roman" pitchFamily="34" charset="0"/>
        <a:buChar char="+"/>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3pPr>
      <a:lvl4pPr marL="271463" indent="-271463" algn="l" defTabSz="914400" rtl="0" eaLnBrk="1" latinLnBrk="0" hangingPunct="1">
        <a:spcBef>
          <a:spcPts val="0"/>
        </a:spcBef>
        <a:spcAft>
          <a:spcPts val="600"/>
        </a:spcAft>
        <a:buClr>
          <a:schemeClr val="accent5"/>
        </a:buClr>
        <a:buFont typeface="Helvetica 55 Roman" pitchFamily="34" charset="0"/>
        <a:buChar char="+"/>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4pPr>
      <a:lvl5pPr marL="271463" indent="-271463" algn="l" defTabSz="914400" rtl="0" eaLnBrk="1" latinLnBrk="0" hangingPunct="1">
        <a:spcBef>
          <a:spcPts val="0"/>
        </a:spcBef>
        <a:spcAft>
          <a:spcPts val="600"/>
        </a:spcAft>
        <a:buClr>
          <a:schemeClr val="accent5"/>
        </a:buClr>
        <a:buFont typeface="Helvetica 55 Roman" pitchFamily="34" charset="0"/>
        <a:buChar char="+"/>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5pPr>
      <a:lvl6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5" pos="3929" userDrawn="1">
          <p15:clr>
            <a:srgbClr val="F26B43"/>
          </p15:clr>
        </p15:guide>
        <p15:guide id="6" pos="7241" userDrawn="1">
          <p15:clr>
            <a:srgbClr val="F26B43"/>
          </p15:clr>
        </p15:guide>
        <p15:guide id="8" orient="horz" pos="3975" userDrawn="1">
          <p15:clr>
            <a:srgbClr val="F26B43"/>
          </p15:clr>
        </p15:guide>
        <p15:guide id="9" orient="horz" pos="1146" userDrawn="1">
          <p15:clr>
            <a:srgbClr val="F26B43"/>
          </p15:clr>
        </p15:guide>
        <p15:guide id="10" orient="horz" pos="998" userDrawn="1">
          <p15:clr>
            <a:srgbClr val="F26B43"/>
          </p15:clr>
        </p15:guide>
        <p15:guide id="11" pos="437" userDrawn="1">
          <p15:clr>
            <a:srgbClr val="F26B43"/>
          </p15:clr>
        </p15:guide>
        <p15:guide id="12" pos="374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p:cNvSpPr>
            <a:spLocks noGrp="1"/>
          </p:cNvSpPr>
          <p:nvPr>
            <p:ph type="ctrTitle"/>
          </p:nvPr>
        </p:nvSpPr>
        <p:spPr/>
        <p:txBody>
          <a:bodyPr/>
          <a:lstStyle/>
          <a:p>
            <a:r>
              <a:rPr lang="de-DE" dirty="0" err="1"/>
              <a:t>Releasepräsentation</a:t>
            </a:r>
            <a:r>
              <a:rPr lang="de-DE" dirty="0"/>
              <a:t> 2025.0</a:t>
            </a:r>
          </a:p>
        </p:txBody>
      </p:sp>
      <p:sp>
        <p:nvSpPr>
          <p:cNvPr id="3" name="Untertitel 2">
            <a:extLst>
              <a:ext uri="{FF2B5EF4-FFF2-40B4-BE49-F238E27FC236}">
                <a16:creationId xmlns:a16="http://schemas.microsoft.com/office/drawing/2014/main" id="{93D9622B-3B57-0E3E-0461-CB2387A1E889}"/>
              </a:ext>
            </a:extLst>
          </p:cNvPr>
          <p:cNvSpPr>
            <a:spLocks noGrp="1"/>
          </p:cNvSpPr>
          <p:nvPr>
            <p:ph type="subTitle" idx="1"/>
          </p:nvPr>
        </p:nvSpPr>
        <p:spPr/>
        <p:txBody>
          <a:bodyPr/>
          <a:lstStyle/>
          <a:p>
            <a:endParaRPr lang="de-CH"/>
          </a:p>
        </p:txBody>
      </p:sp>
    </p:spTree>
    <p:extLst>
      <p:ext uri="{BB962C8B-B14F-4D97-AF65-F5344CB8AC3E}">
        <p14:creationId xmlns:p14="http://schemas.microsoft.com/office/powerpoint/2010/main" val="727765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7AA922-EB15-C387-0577-EDFAC76DD44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DF762EF-53AB-1EBA-9177-9A1E934FFBC0}"/>
              </a:ext>
            </a:extLst>
          </p:cNvPr>
          <p:cNvSpPr>
            <a:spLocks noGrp="1"/>
          </p:cNvSpPr>
          <p:nvPr>
            <p:ph type="title"/>
          </p:nvPr>
        </p:nvSpPr>
        <p:spPr>
          <a:xfrm>
            <a:off x="700679" y="673096"/>
            <a:ext cx="10822650" cy="504916"/>
          </a:xfrm>
        </p:spPr>
        <p:txBody>
          <a:bodyPr>
            <a:noAutofit/>
          </a:bodyPr>
          <a:lstStyle/>
          <a:p>
            <a:pPr>
              <a:lnSpc>
                <a:spcPct val="90000"/>
              </a:lnSpc>
            </a:pPr>
            <a:r>
              <a:rPr lang="de-CH" dirty="0"/>
              <a:t>Anzeige Tarifcodes</a:t>
            </a:r>
          </a:p>
        </p:txBody>
      </p:sp>
      <p:sp>
        <p:nvSpPr>
          <p:cNvPr id="4" name="Textplatzhalter 3">
            <a:extLst>
              <a:ext uri="{FF2B5EF4-FFF2-40B4-BE49-F238E27FC236}">
                <a16:creationId xmlns:a16="http://schemas.microsoft.com/office/drawing/2014/main" id="{4C3DC9D0-F0AF-D485-35C9-6A1E256102AD}"/>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980216</a:t>
            </a:r>
          </a:p>
        </p:txBody>
      </p:sp>
      <p:sp>
        <p:nvSpPr>
          <p:cNvPr id="3" name="Inhaltsplatzhalter 2">
            <a:extLst>
              <a:ext uri="{FF2B5EF4-FFF2-40B4-BE49-F238E27FC236}">
                <a16:creationId xmlns:a16="http://schemas.microsoft.com/office/drawing/2014/main" id="{15FCC978-173A-67C4-065F-2C9EC33AF1BB}"/>
              </a:ext>
            </a:extLst>
          </p:cNvPr>
          <p:cNvSpPr>
            <a:spLocks noGrp="1"/>
          </p:cNvSpPr>
          <p:nvPr>
            <p:ph sz="quarter" idx="15"/>
          </p:nvPr>
        </p:nvSpPr>
        <p:spPr>
          <a:xfrm>
            <a:off x="700679" y="1922804"/>
            <a:ext cx="10822984" cy="4379272"/>
          </a:xfrm>
        </p:spPr>
        <p:txBody>
          <a:bodyPr>
            <a:normAutofit/>
          </a:bodyPr>
          <a:lstStyle/>
          <a:p>
            <a:r>
              <a:rPr lang="de-CH" sz="2400" dirty="0"/>
              <a:t>Das Gültig-von-Datum von Tarifcodes wird nun direkt am Anfang der Zeile im Format </a:t>
            </a:r>
            <a:r>
              <a:rPr lang="de-CH" sz="2400" dirty="0" err="1"/>
              <a:t>tt.mm.jjjj</a:t>
            </a:r>
            <a:r>
              <a:rPr lang="de-CH" sz="2400" dirty="0"/>
              <a:t> angezeigt, gefolgt von einem Leerzeichen und dem jeweiligen Text. Falls das Datum in der Zukunft liegt, wird der nächste Eintrag angezeigt.</a:t>
            </a:r>
          </a:p>
          <a:p>
            <a:r>
              <a:rPr lang="de-CH" sz="2400" dirty="0"/>
              <a:t>Bei abgeschlossenen Einträgen wird der letzte Eintrag im Format "Gültig von - Gültig bis Text" angezeigt und durchgestrichen dargestellt.</a:t>
            </a:r>
          </a:p>
        </p:txBody>
      </p:sp>
      <p:sp>
        <p:nvSpPr>
          <p:cNvPr id="5" name="Foliennummernplatzhalter 4">
            <a:extLst>
              <a:ext uri="{FF2B5EF4-FFF2-40B4-BE49-F238E27FC236}">
                <a16:creationId xmlns:a16="http://schemas.microsoft.com/office/drawing/2014/main" id="{8D15F301-CD16-5F1E-1B0C-E753893B94A2}"/>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10</a:t>
            </a:fld>
            <a:endParaRPr lang="de-DE"/>
          </a:p>
        </p:txBody>
      </p:sp>
      <p:pic>
        <p:nvPicPr>
          <p:cNvPr id="8" name="Grafik 7">
            <a:extLst>
              <a:ext uri="{FF2B5EF4-FFF2-40B4-BE49-F238E27FC236}">
                <a16:creationId xmlns:a16="http://schemas.microsoft.com/office/drawing/2014/main" id="{7C5A046D-211E-6BEE-E8C8-44A17DC101A6}"/>
              </a:ext>
            </a:extLst>
          </p:cNvPr>
          <p:cNvPicPr>
            <a:picLocks noChangeAspect="1"/>
          </p:cNvPicPr>
          <p:nvPr/>
        </p:nvPicPr>
        <p:blipFill>
          <a:blip r:embed="rId2"/>
          <a:stretch>
            <a:fillRect/>
          </a:stretch>
        </p:blipFill>
        <p:spPr>
          <a:xfrm>
            <a:off x="2238360" y="4491749"/>
            <a:ext cx="7747029" cy="1810327"/>
          </a:xfrm>
          <a:prstGeom prst="rect">
            <a:avLst/>
          </a:prstGeom>
        </p:spPr>
      </p:pic>
    </p:spTree>
    <p:extLst>
      <p:ext uri="{BB962C8B-B14F-4D97-AF65-F5344CB8AC3E}">
        <p14:creationId xmlns:p14="http://schemas.microsoft.com/office/powerpoint/2010/main" val="4072780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79B5E8-78F7-060D-C990-26D74671D3F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B49B8CA-B67F-F1E2-D420-C84A21C9DFB2}"/>
              </a:ext>
            </a:extLst>
          </p:cNvPr>
          <p:cNvSpPr>
            <a:spLocks noGrp="1"/>
          </p:cNvSpPr>
          <p:nvPr>
            <p:ph type="title"/>
          </p:nvPr>
        </p:nvSpPr>
        <p:spPr>
          <a:xfrm>
            <a:off x="700679" y="673096"/>
            <a:ext cx="10822650" cy="504916"/>
          </a:xfrm>
        </p:spPr>
        <p:txBody>
          <a:bodyPr>
            <a:noAutofit/>
          </a:bodyPr>
          <a:lstStyle/>
          <a:p>
            <a:pPr>
              <a:lnSpc>
                <a:spcPct val="90000"/>
              </a:lnSpc>
            </a:pPr>
            <a:r>
              <a:rPr lang="de-CH" dirty="0"/>
              <a:t>eBill und Versand per Mail mit Zustelladresse</a:t>
            </a:r>
          </a:p>
        </p:txBody>
      </p:sp>
      <p:sp>
        <p:nvSpPr>
          <p:cNvPr id="4" name="Textplatzhalter 3">
            <a:extLst>
              <a:ext uri="{FF2B5EF4-FFF2-40B4-BE49-F238E27FC236}">
                <a16:creationId xmlns:a16="http://schemas.microsoft.com/office/drawing/2014/main" id="{A2970866-D48F-6B4B-F3F4-8D27BDBD9013}"/>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980216</a:t>
            </a:r>
          </a:p>
        </p:txBody>
      </p:sp>
      <p:sp>
        <p:nvSpPr>
          <p:cNvPr id="3" name="Inhaltsplatzhalter 2">
            <a:extLst>
              <a:ext uri="{FF2B5EF4-FFF2-40B4-BE49-F238E27FC236}">
                <a16:creationId xmlns:a16="http://schemas.microsoft.com/office/drawing/2014/main" id="{25FAD29A-B2C8-4D2C-AF74-70CDA3F060F4}"/>
              </a:ext>
            </a:extLst>
          </p:cNvPr>
          <p:cNvSpPr>
            <a:spLocks noGrp="1"/>
          </p:cNvSpPr>
          <p:nvPr>
            <p:ph sz="quarter" idx="15"/>
          </p:nvPr>
        </p:nvSpPr>
        <p:spPr>
          <a:xfrm>
            <a:off x="700679" y="1922804"/>
            <a:ext cx="10822984" cy="4379272"/>
          </a:xfrm>
        </p:spPr>
        <p:txBody>
          <a:bodyPr>
            <a:normAutofit/>
          </a:bodyPr>
          <a:lstStyle/>
          <a:p>
            <a:r>
              <a:rPr lang="de-CH" sz="2400" dirty="0"/>
              <a:t>Die benötigten Daten (E-Mail und Mobilnummer) für eBill und Versand per Mail, werden nun direkt auf der Zustelladresse erwartet, wenn ein Bewohner eine solche Adresse hat. Falls die Daten fehlen, wird eine Warnmeldung angezeigt.</a:t>
            </a:r>
          </a:p>
        </p:txBody>
      </p:sp>
      <p:sp>
        <p:nvSpPr>
          <p:cNvPr id="5" name="Foliennummernplatzhalter 4">
            <a:extLst>
              <a:ext uri="{FF2B5EF4-FFF2-40B4-BE49-F238E27FC236}">
                <a16:creationId xmlns:a16="http://schemas.microsoft.com/office/drawing/2014/main" id="{B65B39F1-FCDE-FBDA-332C-B363D3BF0F52}"/>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11</a:t>
            </a:fld>
            <a:endParaRPr lang="de-DE"/>
          </a:p>
        </p:txBody>
      </p:sp>
      <p:sp>
        <p:nvSpPr>
          <p:cNvPr id="6" name="Textfeld 5">
            <a:extLst>
              <a:ext uri="{FF2B5EF4-FFF2-40B4-BE49-F238E27FC236}">
                <a16:creationId xmlns:a16="http://schemas.microsoft.com/office/drawing/2014/main" id="{3338B3CA-B003-C6D2-B682-669D0468EE8F}"/>
              </a:ext>
            </a:extLst>
          </p:cNvPr>
          <p:cNvSpPr txBox="1"/>
          <p:nvPr/>
        </p:nvSpPr>
        <p:spPr bwMode="gray">
          <a:xfrm>
            <a:off x="7288560" y="5279366"/>
            <a:ext cx="4548949" cy="1292662"/>
          </a:xfrm>
          <a:prstGeom prst="rect">
            <a:avLst/>
          </a:prstGeom>
          <a:noFill/>
        </p:spPr>
        <p:txBody>
          <a:bodyPr wrap="square" lIns="0" tIns="0" rIns="0" bIns="0" rtlCol="0">
            <a:spAutoFit/>
          </a:bodyPr>
          <a:lstStyle/>
          <a:p>
            <a:r>
              <a:rPr lang="de-CH" sz="1200" b="1" dirty="0"/>
              <a:t>Hinweis:</a:t>
            </a:r>
            <a:br>
              <a:rPr lang="de-CH" sz="1200" dirty="0"/>
            </a:br>
            <a:r>
              <a:rPr lang="de-CH" sz="1200" dirty="0"/>
              <a:t>Durch die neu eingeführten Prüfmechanismen kann es vorkommen, dass bei bestehenden Daten Hinweise oder Validierungsmeldungen erscheinen, die auf ungültige Eingaben hinweisen. In solchen Fällen empfehlen wir, die betroffenen Eingaben zu überprüfen und bei Unsicherheiten unseren Support zu kontaktieren.</a:t>
            </a:r>
          </a:p>
        </p:txBody>
      </p:sp>
    </p:spTree>
    <p:extLst>
      <p:ext uri="{BB962C8B-B14F-4D97-AF65-F5344CB8AC3E}">
        <p14:creationId xmlns:p14="http://schemas.microsoft.com/office/powerpoint/2010/main" val="2615728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33DDC-E8E2-4668-A482-0EB69581927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93AB27C-1A2D-9C02-B1A0-D2ACB30A5BBA}"/>
              </a:ext>
            </a:extLst>
          </p:cNvPr>
          <p:cNvSpPr>
            <a:spLocks noGrp="1"/>
          </p:cNvSpPr>
          <p:nvPr>
            <p:ph type="title"/>
          </p:nvPr>
        </p:nvSpPr>
        <p:spPr>
          <a:xfrm>
            <a:off x="700679" y="673096"/>
            <a:ext cx="10822650" cy="504916"/>
          </a:xfrm>
        </p:spPr>
        <p:txBody>
          <a:bodyPr>
            <a:noAutofit/>
          </a:bodyPr>
          <a:lstStyle/>
          <a:p>
            <a:pPr>
              <a:lnSpc>
                <a:spcPct val="90000"/>
              </a:lnSpc>
            </a:pPr>
            <a:r>
              <a:rPr lang="de-CH" dirty="0"/>
              <a:t>eBill und Versand per Mail mit Zustelladresse</a:t>
            </a:r>
          </a:p>
        </p:txBody>
      </p:sp>
      <p:sp>
        <p:nvSpPr>
          <p:cNvPr id="4" name="Textplatzhalter 3">
            <a:extLst>
              <a:ext uri="{FF2B5EF4-FFF2-40B4-BE49-F238E27FC236}">
                <a16:creationId xmlns:a16="http://schemas.microsoft.com/office/drawing/2014/main" id="{AA534F02-12B5-8AA9-CF6D-8533680C16E7}"/>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980216</a:t>
            </a:r>
          </a:p>
        </p:txBody>
      </p:sp>
      <p:pic>
        <p:nvPicPr>
          <p:cNvPr id="7" name="Inhaltsplatzhalter 6">
            <a:extLst>
              <a:ext uri="{FF2B5EF4-FFF2-40B4-BE49-F238E27FC236}">
                <a16:creationId xmlns:a16="http://schemas.microsoft.com/office/drawing/2014/main" id="{6D3A3928-ECE0-0493-2044-851741DADACA}"/>
              </a:ext>
            </a:extLst>
          </p:cNvPr>
          <p:cNvPicPr>
            <a:picLocks noGrp="1" noChangeAspect="1"/>
          </p:cNvPicPr>
          <p:nvPr>
            <p:ph sz="quarter" idx="15"/>
          </p:nvPr>
        </p:nvPicPr>
        <p:blipFill>
          <a:blip r:embed="rId2"/>
          <a:stretch>
            <a:fillRect/>
          </a:stretch>
        </p:blipFill>
        <p:spPr>
          <a:xfrm>
            <a:off x="779030" y="1589602"/>
            <a:ext cx="5079781" cy="3474104"/>
          </a:xfrm>
        </p:spPr>
      </p:pic>
      <p:sp>
        <p:nvSpPr>
          <p:cNvPr id="5" name="Foliennummernplatzhalter 4">
            <a:extLst>
              <a:ext uri="{FF2B5EF4-FFF2-40B4-BE49-F238E27FC236}">
                <a16:creationId xmlns:a16="http://schemas.microsoft.com/office/drawing/2014/main" id="{3BEFE654-975B-5EAB-5047-5F9AB3A80229}"/>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12</a:t>
            </a:fld>
            <a:endParaRPr lang="de-DE"/>
          </a:p>
        </p:txBody>
      </p:sp>
      <p:pic>
        <p:nvPicPr>
          <p:cNvPr id="9" name="Grafik 8" descr="Ein Bild, das Text, Software, Screenshot, Webseite enthält.&#10;&#10;KI-generierte Inhalte können fehlerhaft sein.">
            <a:extLst>
              <a:ext uri="{FF2B5EF4-FFF2-40B4-BE49-F238E27FC236}">
                <a16:creationId xmlns:a16="http://schemas.microsoft.com/office/drawing/2014/main" id="{83D1FEFD-6B39-E309-EBA7-BABE953C0E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5506" y="4407123"/>
            <a:ext cx="7213173" cy="1722549"/>
          </a:xfrm>
          <a:prstGeom prst="rect">
            <a:avLst/>
          </a:prstGeom>
        </p:spPr>
      </p:pic>
    </p:spTree>
    <p:extLst>
      <p:ext uri="{BB962C8B-B14F-4D97-AF65-F5344CB8AC3E}">
        <p14:creationId xmlns:p14="http://schemas.microsoft.com/office/powerpoint/2010/main" val="756405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B48412-E972-2EA2-6D3F-C7220174C8E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6DBDB4A-87AA-EC8C-BAC1-DB44FAA092A0}"/>
              </a:ext>
            </a:extLst>
          </p:cNvPr>
          <p:cNvSpPr>
            <a:spLocks noGrp="1"/>
          </p:cNvSpPr>
          <p:nvPr>
            <p:ph type="title"/>
          </p:nvPr>
        </p:nvSpPr>
        <p:spPr>
          <a:xfrm>
            <a:off x="700679" y="673096"/>
            <a:ext cx="10822650" cy="504916"/>
          </a:xfrm>
        </p:spPr>
        <p:txBody>
          <a:bodyPr>
            <a:noAutofit/>
          </a:bodyPr>
          <a:lstStyle/>
          <a:p>
            <a:pPr>
              <a:lnSpc>
                <a:spcPct val="90000"/>
              </a:lnSpc>
            </a:pPr>
            <a:r>
              <a:rPr lang="de-CH" dirty="0"/>
              <a:t>Anpassungsmöglichkeit Rückrechnung für </a:t>
            </a:r>
            <a:r>
              <a:rPr lang="de-CH" dirty="0" err="1"/>
              <a:t>xml</a:t>
            </a:r>
            <a:endParaRPr lang="de-CH" dirty="0"/>
          </a:p>
        </p:txBody>
      </p:sp>
      <p:sp>
        <p:nvSpPr>
          <p:cNvPr id="4" name="Textplatzhalter 3">
            <a:extLst>
              <a:ext uri="{FF2B5EF4-FFF2-40B4-BE49-F238E27FC236}">
                <a16:creationId xmlns:a16="http://schemas.microsoft.com/office/drawing/2014/main" id="{E93977EA-93F7-7D0C-B81E-9F7D54BA6242}"/>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982058</a:t>
            </a:r>
          </a:p>
        </p:txBody>
      </p:sp>
      <p:sp>
        <p:nvSpPr>
          <p:cNvPr id="3" name="Inhaltsplatzhalter 2">
            <a:extLst>
              <a:ext uri="{FF2B5EF4-FFF2-40B4-BE49-F238E27FC236}">
                <a16:creationId xmlns:a16="http://schemas.microsoft.com/office/drawing/2014/main" id="{7051F5D7-1204-8BA9-B3C1-8A27849516A8}"/>
              </a:ext>
            </a:extLst>
          </p:cNvPr>
          <p:cNvSpPr>
            <a:spLocks noGrp="1"/>
          </p:cNvSpPr>
          <p:nvPr>
            <p:ph sz="quarter" idx="15"/>
          </p:nvPr>
        </p:nvSpPr>
        <p:spPr>
          <a:xfrm>
            <a:off x="700679" y="1922804"/>
            <a:ext cx="10822984" cy="4379272"/>
          </a:xfrm>
        </p:spPr>
        <p:txBody>
          <a:bodyPr>
            <a:normAutofit/>
          </a:bodyPr>
          <a:lstStyle/>
          <a:p>
            <a:r>
              <a:rPr lang="de-CH" sz="2400" dirty="0"/>
              <a:t>Eine neue Rechnungsart wurde eingeführt, die die Menge anstatt des Ansatzes berechnet. Es gibt nun eine Option im </a:t>
            </a:r>
            <a:r>
              <a:rPr lang="de-CH" sz="2400" dirty="0" err="1"/>
              <a:t>Fakturalayout</a:t>
            </a:r>
            <a:r>
              <a:rPr lang="de-CH" sz="2400" dirty="0"/>
              <a:t>, Register Rechnungskopf, mit der die Rückrechnung angepasst werden kann.</a:t>
            </a:r>
          </a:p>
        </p:txBody>
      </p:sp>
      <p:sp>
        <p:nvSpPr>
          <p:cNvPr id="5" name="Foliennummernplatzhalter 4">
            <a:extLst>
              <a:ext uri="{FF2B5EF4-FFF2-40B4-BE49-F238E27FC236}">
                <a16:creationId xmlns:a16="http://schemas.microsoft.com/office/drawing/2014/main" id="{C71B819D-1BC7-956C-11DB-49460C99B68A}"/>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13</a:t>
            </a:fld>
            <a:endParaRPr lang="de-DE"/>
          </a:p>
        </p:txBody>
      </p:sp>
      <p:pic>
        <p:nvPicPr>
          <p:cNvPr id="7" name="Grafik 6">
            <a:extLst>
              <a:ext uri="{FF2B5EF4-FFF2-40B4-BE49-F238E27FC236}">
                <a16:creationId xmlns:a16="http://schemas.microsoft.com/office/drawing/2014/main" id="{FAD22E08-F938-6F31-0198-E6E21C3561DE}"/>
              </a:ext>
            </a:extLst>
          </p:cNvPr>
          <p:cNvPicPr>
            <a:picLocks noChangeAspect="1"/>
          </p:cNvPicPr>
          <p:nvPr/>
        </p:nvPicPr>
        <p:blipFill>
          <a:blip r:embed="rId2"/>
          <a:stretch>
            <a:fillRect/>
          </a:stretch>
        </p:blipFill>
        <p:spPr>
          <a:xfrm>
            <a:off x="2827306" y="3245602"/>
            <a:ext cx="6569137" cy="3056474"/>
          </a:xfrm>
          <a:prstGeom prst="rect">
            <a:avLst/>
          </a:prstGeom>
        </p:spPr>
      </p:pic>
    </p:spTree>
    <p:extLst>
      <p:ext uri="{BB962C8B-B14F-4D97-AF65-F5344CB8AC3E}">
        <p14:creationId xmlns:p14="http://schemas.microsoft.com/office/powerpoint/2010/main" val="1654026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D2A60-E7EB-3C7D-F86B-79F3E7141A8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6763756-DA84-F35A-49DC-D6726528EBA4}"/>
              </a:ext>
            </a:extLst>
          </p:cNvPr>
          <p:cNvSpPr>
            <a:spLocks noGrp="1"/>
          </p:cNvSpPr>
          <p:nvPr>
            <p:ph type="title"/>
          </p:nvPr>
        </p:nvSpPr>
        <p:spPr>
          <a:xfrm>
            <a:off x="700679" y="673096"/>
            <a:ext cx="10822650" cy="504916"/>
          </a:xfrm>
        </p:spPr>
        <p:txBody>
          <a:bodyPr>
            <a:noAutofit/>
          </a:bodyPr>
          <a:lstStyle/>
          <a:p>
            <a:pPr>
              <a:lnSpc>
                <a:spcPct val="90000"/>
              </a:lnSpc>
            </a:pPr>
            <a:r>
              <a:rPr lang="de-CH" dirty="0"/>
              <a:t>Übernahme Buchungsdatum prov. → </a:t>
            </a:r>
            <a:r>
              <a:rPr lang="de-CH" dirty="0" err="1"/>
              <a:t>def</a:t>
            </a:r>
            <a:r>
              <a:rPr lang="de-CH" dirty="0"/>
              <a:t>.</a:t>
            </a:r>
          </a:p>
        </p:txBody>
      </p:sp>
      <p:sp>
        <p:nvSpPr>
          <p:cNvPr id="4" name="Textplatzhalter 3">
            <a:extLst>
              <a:ext uri="{FF2B5EF4-FFF2-40B4-BE49-F238E27FC236}">
                <a16:creationId xmlns:a16="http://schemas.microsoft.com/office/drawing/2014/main" id="{10894ABC-4150-6D07-10E9-D879A7934D1C}"/>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981156</a:t>
            </a:r>
          </a:p>
        </p:txBody>
      </p:sp>
      <p:sp>
        <p:nvSpPr>
          <p:cNvPr id="3" name="Inhaltsplatzhalter 2">
            <a:extLst>
              <a:ext uri="{FF2B5EF4-FFF2-40B4-BE49-F238E27FC236}">
                <a16:creationId xmlns:a16="http://schemas.microsoft.com/office/drawing/2014/main" id="{7352DCFF-CD60-8316-000B-8EE41E3E59FA}"/>
              </a:ext>
            </a:extLst>
          </p:cNvPr>
          <p:cNvSpPr>
            <a:spLocks noGrp="1"/>
          </p:cNvSpPr>
          <p:nvPr>
            <p:ph sz="quarter" idx="15"/>
          </p:nvPr>
        </p:nvSpPr>
        <p:spPr>
          <a:xfrm>
            <a:off x="700679" y="1922804"/>
            <a:ext cx="10822984" cy="4379272"/>
          </a:xfrm>
        </p:spPr>
        <p:txBody>
          <a:bodyPr>
            <a:normAutofit/>
          </a:bodyPr>
          <a:lstStyle/>
          <a:p>
            <a:r>
              <a:rPr lang="de-CH" sz="2400" dirty="0"/>
              <a:t>Beim definitiven Verbuchen wird das Buchungsdatum aus der provisorischen Verbuchung übernommen, auch wenn es dort manuell übersteuert wurde, um Fehler bei der Verbuchung zu vermeiden.</a:t>
            </a:r>
          </a:p>
        </p:txBody>
      </p:sp>
      <p:sp>
        <p:nvSpPr>
          <p:cNvPr id="5" name="Foliennummernplatzhalter 4">
            <a:extLst>
              <a:ext uri="{FF2B5EF4-FFF2-40B4-BE49-F238E27FC236}">
                <a16:creationId xmlns:a16="http://schemas.microsoft.com/office/drawing/2014/main" id="{373A5A2A-8A3D-E77B-D180-2136EA148DE3}"/>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14</a:t>
            </a:fld>
            <a:endParaRPr lang="de-DE"/>
          </a:p>
        </p:txBody>
      </p:sp>
      <p:pic>
        <p:nvPicPr>
          <p:cNvPr id="7" name="Grafik 6">
            <a:extLst>
              <a:ext uri="{FF2B5EF4-FFF2-40B4-BE49-F238E27FC236}">
                <a16:creationId xmlns:a16="http://schemas.microsoft.com/office/drawing/2014/main" id="{BEE07F21-666D-A191-8DA1-A9FAE45519CA}"/>
              </a:ext>
            </a:extLst>
          </p:cNvPr>
          <p:cNvPicPr>
            <a:picLocks noChangeAspect="1"/>
          </p:cNvPicPr>
          <p:nvPr/>
        </p:nvPicPr>
        <p:blipFill>
          <a:blip r:embed="rId2"/>
          <a:stretch>
            <a:fillRect/>
          </a:stretch>
        </p:blipFill>
        <p:spPr>
          <a:xfrm>
            <a:off x="6326059" y="3179062"/>
            <a:ext cx="4297370" cy="3123014"/>
          </a:xfrm>
          <a:prstGeom prst="rect">
            <a:avLst/>
          </a:prstGeom>
        </p:spPr>
      </p:pic>
      <p:pic>
        <p:nvPicPr>
          <p:cNvPr id="9" name="Grafik 8">
            <a:extLst>
              <a:ext uri="{FF2B5EF4-FFF2-40B4-BE49-F238E27FC236}">
                <a16:creationId xmlns:a16="http://schemas.microsoft.com/office/drawing/2014/main" id="{B49A404B-0AEE-9D31-241A-B7C836087B09}"/>
              </a:ext>
            </a:extLst>
          </p:cNvPr>
          <p:cNvPicPr>
            <a:picLocks noChangeAspect="1"/>
          </p:cNvPicPr>
          <p:nvPr/>
        </p:nvPicPr>
        <p:blipFill>
          <a:blip r:embed="rId3"/>
          <a:stretch>
            <a:fillRect/>
          </a:stretch>
        </p:blipFill>
        <p:spPr>
          <a:xfrm>
            <a:off x="1119557" y="3179062"/>
            <a:ext cx="4306268" cy="3123014"/>
          </a:xfrm>
          <a:prstGeom prst="rect">
            <a:avLst/>
          </a:prstGeom>
        </p:spPr>
      </p:pic>
    </p:spTree>
    <p:extLst>
      <p:ext uri="{BB962C8B-B14F-4D97-AF65-F5344CB8AC3E}">
        <p14:creationId xmlns:p14="http://schemas.microsoft.com/office/powerpoint/2010/main" val="1756813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269D39-8ECC-6EBF-BCD3-2CA4F57C99E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E2901B8-1D66-04FE-75CD-86F3695744FD}"/>
              </a:ext>
            </a:extLst>
          </p:cNvPr>
          <p:cNvSpPr>
            <a:spLocks noGrp="1"/>
          </p:cNvSpPr>
          <p:nvPr>
            <p:ph type="title"/>
          </p:nvPr>
        </p:nvSpPr>
        <p:spPr>
          <a:xfrm>
            <a:off x="700679" y="673096"/>
            <a:ext cx="10822650" cy="504916"/>
          </a:xfrm>
        </p:spPr>
        <p:txBody>
          <a:bodyPr>
            <a:noAutofit/>
          </a:bodyPr>
          <a:lstStyle/>
          <a:p>
            <a:pPr>
              <a:lnSpc>
                <a:spcPct val="90000"/>
              </a:lnSpc>
            </a:pPr>
            <a:r>
              <a:rPr lang="de-CH" dirty="0"/>
              <a:t>Anpassungen Dateiname der Rechnungen</a:t>
            </a:r>
          </a:p>
        </p:txBody>
      </p:sp>
      <p:sp>
        <p:nvSpPr>
          <p:cNvPr id="4" name="Textplatzhalter 3">
            <a:extLst>
              <a:ext uri="{FF2B5EF4-FFF2-40B4-BE49-F238E27FC236}">
                <a16:creationId xmlns:a16="http://schemas.microsoft.com/office/drawing/2014/main" id="{E94073FF-FC2D-2075-31E9-4E2F0E5F399B}"/>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982036</a:t>
            </a:r>
          </a:p>
        </p:txBody>
      </p:sp>
      <p:sp>
        <p:nvSpPr>
          <p:cNvPr id="3" name="Inhaltsplatzhalter 2">
            <a:extLst>
              <a:ext uri="{FF2B5EF4-FFF2-40B4-BE49-F238E27FC236}">
                <a16:creationId xmlns:a16="http://schemas.microsoft.com/office/drawing/2014/main" id="{846CC78E-AF2C-4540-B041-4AF12B10CD0C}"/>
              </a:ext>
            </a:extLst>
          </p:cNvPr>
          <p:cNvSpPr>
            <a:spLocks noGrp="1"/>
          </p:cNvSpPr>
          <p:nvPr>
            <p:ph sz="quarter" idx="15"/>
          </p:nvPr>
        </p:nvSpPr>
        <p:spPr>
          <a:xfrm>
            <a:off x="700679" y="1922804"/>
            <a:ext cx="10822984" cy="4379272"/>
          </a:xfrm>
        </p:spPr>
        <p:txBody>
          <a:bodyPr>
            <a:normAutofit/>
          </a:bodyPr>
          <a:lstStyle/>
          <a:p>
            <a:r>
              <a:rPr lang="de-CH" sz="2400" dirty="0"/>
              <a:t>Die </a:t>
            </a:r>
            <a:r>
              <a:rPr lang="de-CH" sz="2400" dirty="0" err="1"/>
              <a:t>Fakturaart</a:t>
            </a:r>
            <a:r>
              <a:rPr lang="de-CH" sz="2400" dirty="0"/>
              <a:t> wird nun durch ein Kürzel im Dateinamen der Rechnung eindeutig identifiziert. Alle relevanten Dateien (XML und PDF) werden mit einem einheitlichen und sicheren Namensschema gespeichert.</a:t>
            </a:r>
          </a:p>
          <a:p>
            <a:endParaRPr lang="de-CH" sz="2400" dirty="0"/>
          </a:p>
        </p:txBody>
      </p:sp>
      <p:sp>
        <p:nvSpPr>
          <p:cNvPr id="5" name="Foliennummernplatzhalter 4">
            <a:extLst>
              <a:ext uri="{FF2B5EF4-FFF2-40B4-BE49-F238E27FC236}">
                <a16:creationId xmlns:a16="http://schemas.microsoft.com/office/drawing/2014/main" id="{4921B7FD-FE2D-DCF6-957B-B6B92629843D}"/>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15</a:t>
            </a:fld>
            <a:endParaRPr lang="de-DE"/>
          </a:p>
        </p:txBody>
      </p:sp>
      <p:pic>
        <p:nvPicPr>
          <p:cNvPr id="8" name="Grafik 7">
            <a:extLst>
              <a:ext uri="{FF2B5EF4-FFF2-40B4-BE49-F238E27FC236}">
                <a16:creationId xmlns:a16="http://schemas.microsoft.com/office/drawing/2014/main" id="{FA379BB9-B3F9-F497-A805-9BFFE334CCBC}"/>
              </a:ext>
            </a:extLst>
          </p:cNvPr>
          <p:cNvPicPr>
            <a:picLocks noChangeAspect="1"/>
          </p:cNvPicPr>
          <p:nvPr/>
        </p:nvPicPr>
        <p:blipFill>
          <a:blip r:embed="rId2"/>
          <a:stretch>
            <a:fillRect/>
          </a:stretch>
        </p:blipFill>
        <p:spPr>
          <a:xfrm>
            <a:off x="1516062" y="3599119"/>
            <a:ext cx="9191625" cy="1920441"/>
          </a:xfrm>
          <a:prstGeom prst="rect">
            <a:avLst/>
          </a:prstGeom>
        </p:spPr>
      </p:pic>
    </p:spTree>
    <p:extLst>
      <p:ext uri="{BB962C8B-B14F-4D97-AF65-F5344CB8AC3E}">
        <p14:creationId xmlns:p14="http://schemas.microsoft.com/office/powerpoint/2010/main" val="2258501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05A16-298F-F48B-9B96-73DEF05E7AF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65DB190-3130-5BB0-4145-1D20BAE996F3}"/>
              </a:ext>
            </a:extLst>
          </p:cNvPr>
          <p:cNvSpPr>
            <a:spLocks noGrp="1"/>
          </p:cNvSpPr>
          <p:nvPr>
            <p:ph type="title"/>
          </p:nvPr>
        </p:nvSpPr>
        <p:spPr>
          <a:xfrm>
            <a:off x="700679" y="673096"/>
            <a:ext cx="10822650" cy="504916"/>
          </a:xfrm>
        </p:spPr>
        <p:txBody>
          <a:bodyPr>
            <a:noAutofit/>
          </a:bodyPr>
          <a:lstStyle/>
          <a:p>
            <a:pPr>
              <a:lnSpc>
                <a:spcPct val="90000"/>
              </a:lnSpc>
            </a:pPr>
            <a:r>
              <a:rPr lang="de-CH" dirty="0"/>
              <a:t>Anpassungen Dateiname der Rechnungen</a:t>
            </a:r>
          </a:p>
        </p:txBody>
      </p:sp>
      <p:sp>
        <p:nvSpPr>
          <p:cNvPr id="4" name="Textplatzhalter 3">
            <a:extLst>
              <a:ext uri="{FF2B5EF4-FFF2-40B4-BE49-F238E27FC236}">
                <a16:creationId xmlns:a16="http://schemas.microsoft.com/office/drawing/2014/main" id="{BC59ACD2-9C0E-CB02-FB5D-D06F65B3EF67}"/>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982036</a:t>
            </a:r>
          </a:p>
        </p:txBody>
      </p:sp>
      <p:sp>
        <p:nvSpPr>
          <p:cNvPr id="3" name="Inhaltsplatzhalter 2">
            <a:extLst>
              <a:ext uri="{FF2B5EF4-FFF2-40B4-BE49-F238E27FC236}">
                <a16:creationId xmlns:a16="http://schemas.microsoft.com/office/drawing/2014/main" id="{2EC9909A-A997-0AD6-78E7-D2A1AA83D33D}"/>
              </a:ext>
            </a:extLst>
          </p:cNvPr>
          <p:cNvSpPr>
            <a:spLocks noGrp="1"/>
          </p:cNvSpPr>
          <p:nvPr>
            <p:ph sz="quarter" idx="15"/>
          </p:nvPr>
        </p:nvSpPr>
        <p:spPr>
          <a:xfrm>
            <a:off x="700679" y="1922803"/>
            <a:ext cx="5394527" cy="4115687"/>
          </a:xfrm>
        </p:spPr>
        <p:txBody>
          <a:bodyPr>
            <a:noAutofit/>
          </a:bodyPr>
          <a:lstStyle/>
          <a:p>
            <a:pPr marL="0" indent="0">
              <a:lnSpc>
                <a:spcPct val="80000"/>
              </a:lnSpc>
              <a:buNone/>
            </a:pPr>
            <a:r>
              <a:rPr lang="de-CH" sz="1100" b="1" dirty="0"/>
              <a:t>eBill:</a:t>
            </a:r>
            <a:r>
              <a:rPr lang="de-CH" sz="1100" dirty="0"/>
              <a:t>					</a:t>
            </a:r>
          </a:p>
          <a:p>
            <a:pPr marL="0" indent="0">
              <a:lnSpc>
                <a:spcPct val="80000"/>
              </a:lnSpc>
              <a:buNone/>
            </a:pPr>
            <a:r>
              <a:rPr lang="de-CH" sz="1100" dirty="0" err="1"/>
              <a:t>ebill</a:t>
            </a:r>
            <a:r>
              <a:rPr lang="de-CH" sz="1100" dirty="0"/>
              <a:t>_[Mandanten ID]_[Rechnungsnummer].[Dateikürzel]</a:t>
            </a:r>
          </a:p>
          <a:p>
            <a:pPr marL="0" indent="0">
              <a:lnSpc>
                <a:spcPct val="80000"/>
              </a:lnSpc>
              <a:buNone/>
            </a:pPr>
            <a:r>
              <a:rPr lang="de-CH" sz="1100" dirty="0" err="1"/>
              <a:t>ebill_gutschrift</a:t>
            </a:r>
            <a:r>
              <a:rPr lang="de-CH" sz="1100" dirty="0"/>
              <a:t>_[Mandanten ID]_[Rechnungsnummer].[Dateikürzel]</a:t>
            </a:r>
          </a:p>
          <a:p>
            <a:pPr marL="0" indent="0">
              <a:lnSpc>
                <a:spcPct val="80000"/>
              </a:lnSpc>
              <a:buNone/>
            </a:pPr>
            <a:endParaRPr lang="de-CH" sz="1100" dirty="0"/>
          </a:p>
          <a:p>
            <a:pPr marL="0" indent="0">
              <a:lnSpc>
                <a:spcPct val="80000"/>
              </a:lnSpc>
              <a:buNone/>
            </a:pPr>
            <a:r>
              <a:rPr lang="de-CH" sz="1100" b="1" dirty="0"/>
              <a:t>Versand per Mail:</a:t>
            </a:r>
          </a:p>
          <a:p>
            <a:pPr marL="0" indent="0">
              <a:lnSpc>
                <a:spcPct val="80000"/>
              </a:lnSpc>
              <a:buNone/>
            </a:pPr>
            <a:r>
              <a:rPr lang="de-CH" sz="1100" dirty="0"/>
              <a:t>mail_[Mandanten ID]_[Rechnungsnummer].[Dateikürzel]</a:t>
            </a:r>
          </a:p>
          <a:p>
            <a:pPr marL="0" indent="0">
              <a:lnSpc>
                <a:spcPct val="80000"/>
              </a:lnSpc>
              <a:buNone/>
            </a:pPr>
            <a:r>
              <a:rPr lang="de-CH" sz="1100" dirty="0" err="1"/>
              <a:t>mail_gutschrift</a:t>
            </a:r>
            <a:r>
              <a:rPr lang="de-CH" sz="1100" dirty="0"/>
              <a:t>_[Mandanten ID]_[Rechnungsnummer].[Dateikürzel]</a:t>
            </a:r>
          </a:p>
          <a:p>
            <a:pPr marL="0" indent="0">
              <a:lnSpc>
                <a:spcPct val="80000"/>
              </a:lnSpc>
              <a:buNone/>
            </a:pPr>
            <a:endParaRPr lang="de-CH" sz="1100" dirty="0"/>
          </a:p>
          <a:p>
            <a:pPr marL="0" indent="0">
              <a:lnSpc>
                <a:spcPct val="80000"/>
              </a:lnSpc>
              <a:buNone/>
            </a:pPr>
            <a:r>
              <a:rPr lang="de-CH" sz="1100" b="1" dirty="0"/>
              <a:t>Printcenter:</a:t>
            </a:r>
          </a:p>
          <a:p>
            <a:pPr marL="0" indent="0">
              <a:lnSpc>
                <a:spcPct val="80000"/>
              </a:lnSpc>
              <a:buNone/>
            </a:pPr>
            <a:r>
              <a:rPr lang="de-CH" sz="1100" dirty="0" err="1"/>
              <a:t>printcenter</a:t>
            </a:r>
            <a:r>
              <a:rPr lang="de-CH" sz="1100" dirty="0"/>
              <a:t>_[Mandanten ID]_[Rechnungsnummer].[Dateikürzel]</a:t>
            </a:r>
          </a:p>
          <a:p>
            <a:pPr marL="0" indent="0">
              <a:lnSpc>
                <a:spcPct val="80000"/>
              </a:lnSpc>
              <a:buNone/>
            </a:pPr>
            <a:r>
              <a:rPr lang="de-CH" sz="1100" dirty="0" err="1"/>
              <a:t>printcenter_gutschrift</a:t>
            </a:r>
            <a:r>
              <a:rPr lang="de-CH" sz="1100" dirty="0"/>
              <a:t>_[Mandanten ID]_[Rechnungsnummer].[Dateikürzel]</a:t>
            </a:r>
          </a:p>
          <a:p>
            <a:pPr marL="0" indent="0">
              <a:lnSpc>
                <a:spcPct val="80000"/>
              </a:lnSpc>
              <a:buNone/>
            </a:pPr>
            <a:endParaRPr lang="de-CH" sz="1100" dirty="0"/>
          </a:p>
          <a:p>
            <a:pPr marL="0" indent="0">
              <a:lnSpc>
                <a:spcPct val="80000"/>
              </a:lnSpc>
              <a:buNone/>
            </a:pPr>
            <a:r>
              <a:rPr lang="de-CH" sz="1100" b="1" dirty="0"/>
              <a:t>Faktura:</a:t>
            </a:r>
          </a:p>
          <a:p>
            <a:pPr marL="0" indent="0">
              <a:lnSpc>
                <a:spcPct val="80000"/>
              </a:lnSpc>
              <a:buNone/>
            </a:pPr>
            <a:r>
              <a:rPr lang="de-CH" sz="1100" dirty="0"/>
              <a:t>druck_[Mandanten ID]_[Rechnungsnummer].[Dateikürzel]</a:t>
            </a:r>
          </a:p>
          <a:p>
            <a:pPr marL="0" indent="0">
              <a:lnSpc>
                <a:spcPct val="80000"/>
              </a:lnSpc>
              <a:buNone/>
            </a:pPr>
            <a:r>
              <a:rPr lang="de-CH" sz="1100" dirty="0" err="1"/>
              <a:t>druck_gutschrift</a:t>
            </a:r>
            <a:r>
              <a:rPr lang="de-CH" sz="1100" dirty="0"/>
              <a:t>_[Mandanten ID]_[Rechnungsnummer].[Dateikürzel]</a:t>
            </a:r>
          </a:p>
        </p:txBody>
      </p:sp>
      <p:sp>
        <p:nvSpPr>
          <p:cNvPr id="5" name="Foliennummernplatzhalter 4">
            <a:extLst>
              <a:ext uri="{FF2B5EF4-FFF2-40B4-BE49-F238E27FC236}">
                <a16:creationId xmlns:a16="http://schemas.microsoft.com/office/drawing/2014/main" id="{5E2AC777-F5DE-5A21-C131-93E1EC8316AF}"/>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16</a:t>
            </a:fld>
            <a:endParaRPr lang="de-DE"/>
          </a:p>
        </p:txBody>
      </p:sp>
      <p:sp>
        <p:nvSpPr>
          <p:cNvPr id="6" name="Inhaltsplatzhalter 2">
            <a:extLst>
              <a:ext uri="{FF2B5EF4-FFF2-40B4-BE49-F238E27FC236}">
                <a16:creationId xmlns:a16="http://schemas.microsoft.com/office/drawing/2014/main" id="{D93E5FF1-16E0-D9B3-E330-1A3244C958FA}"/>
              </a:ext>
            </a:extLst>
          </p:cNvPr>
          <p:cNvSpPr txBox="1">
            <a:spLocks/>
          </p:cNvSpPr>
          <p:nvPr/>
        </p:nvSpPr>
        <p:spPr>
          <a:xfrm>
            <a:off x="6095206" y="1929831"/>
            <a:ext cx="5394527" cy="4115687"/>
          </a:xfrm>
          <a:prstGeom prst="rect">
            <a:avLst/>
          </a:prstGeom>
        </p:spPr>
        <p:txBody>
          <a:bodyPr vert="horz" lIns="91440" tIns="45720" rIns="91440" bIns="45720" rtlCol="0">
            <a:normAutofit/>
          </a:bodyPr>
          <a:lstStyle>
            <a:lvl1pPr indent="0">
              <a:spcBef>
                <a:spcPts val="0"/>
              </a:spcBef>
              <a:spcAft>
                <a:spcPts val="600"/>
              </a:spcAft>
              <a:buClr>
                <a:schemeClr val="accent5"/>
              </a:buClr>
              <a:buFont typeface="HelveticaNeue LT 43 LightEx" panose="020B0503020202020204" pitchFamily="34" charset="0"/>
              <a:buNone/>
              <a:defRPr sz="2400" b="0" i="0">
                <a:solidFill>
                  <a:schemeClr val="tx1">
                    <a:lumMod val="85000"/>
                    <a:lumOff val="15000"/>
                  </a:schemeClr>
                </a:solidFill>
                <a:ea typeface="HelveticaNeue LT 55 Roman" panose="020B0604020202020204" pitchFamily="34" charset="0"/>
                <a:cs typeface="HelveticaNeue LT 55 Roman" panose="020B0604020202020204" pitchFamily="34" charset="0"/>
              </a:defRPr>
            </a:lvl1pPr>
            <a:lvl2pPr marL="742950" indent="-285750">
              <a:spcBef>
                <a:spcPts val="0"/>
              </a:spcBef>
              <a:spcAft>
                <a:spcPts val="600"/>
              </a:spcAft>
              <a:buClr>
                <a:schemeClr val="accent5"/>
              </a:buClr>
              <a:buFont typeface="HelveticaNeue LT 43 LightEx" panose="020B0503020202020204" pitchFamily="34" charset="0"/>
              <a:buChar char="+"/>
              <a:defRPr sz="2400" b="0" i="0" baseline="0">
                <a:solidFill>
                  <a:schemeClr val="tx1">
                    <a:lumMod val="85000"/>
                    <a:lumOff val="15000"/>
                  </a:schemeClr>
                </a:solidFill>
                <a:ea typeface="HelveticaNeue LT 55 Roman" panose="020B0604020202020204" pitchFamily="34" charset="0"/>
                <a:cs typeface="HelveticaNeue LT 55 Roman" panose="020B0604020202020204" pitchFamily="34" charset="0"/>
              </a:defRPr>
            </a:lvl2pPr>
            <a:lvl3pPr marL="1143000" indent="-228600">
              <a:spcBef>
                <a:spcPts val="0"/>
              </a:spcBef>
              <a:spcAft>
                <a:spcPts val="600"/>
              </a:spcAft>
              <a:buClr>
                <a:schemeClr val="accent5"/>
              </a:buClr>
              <a:buFont typeface="HelveticaNeue LT 43 LightEx" panose="020B0503020202020204" pitchFamily="34" charset="0"/>
              <a:buChar char="+"/>
              <a:defRPr sz="2000" b="0" i="0" baseline="0">
                <a:solidFill>
                  <a:schemeClr val="tx1">
                    <a:lumMod val="85000"/>
                    <a:lumOff val="15000"/>
                  </a:schemeClr>
                </a:solidFill>
                <a:ea typeface="HelveticaNeue LT 55 Roman" panose="020B0604020202020204" pitchFamily="34" charset="0"/>
                <a:cs typeface="HelveticaNeue LT 55 Roman" panose="020B0604020202020204" pitchFamily="34" charset="0"/>
              </a:defRPr>
            </a:lvl3pPr>
            <a:lvl4pPr marL="1600200" indent="-228600">
              <a:spcBef>
                <a:spcPts val="0"/>
              </a:spcBef>
              <a:spcAft>
                <a:spcPts val="600"/>
              </a:spcAft>
              <a:buClr>
                <a:schemeClr val="accent5"/>
              </a:buClr>
              <a:buFont typeface="HelveticaNeue LT 43 LightEx" panose="020B0503020202020204" pitchFamily="34" charset="0"/>
              <a:buChar char="+"/>
              <a:defRPr sz="2000" b="0" i="0">
                <a:solidFill>
                  <a:schemeClr val="tx1">
                    <a:lumMod val="85000"/>
                    <a:lumOff val="15000"/>
                  </a:schemeClr>
                </a:solidFill>
                <a:ea typeface="HelveticaNeue LT 55 Roman" panose="020B0604020202020204" pitchFamily="34" charset="0"/>
                <a:cs typeface="HelveticaNeue LT 55 Roman" panose="020B0604020202020204" pitchFamily="34" charset="0"/>
              </a:defRPr>
            </a:lvl4pPr>
            <a:lvl5pPr marL="2057400" indent="-228600">
              <a:spcBef>
                <a:spcPts val="0"/>
              </a:spcBef>
              <a:spcAft>
                <a:spcPts val="600"/>
              </a:spcAft>
              <a:buClr>
                <a:schemeClr val="accent5"/>
              </a:buClr>
              <a:buFont typeface="HelveticaNeue LT 43 LightEx" panose="020B0503020202020204" pitchFamily="34" charset="0"/>
              <a:buChar char="+"/>
              <a:defRPr b="0" i="0" baseline="0">
                <a:solidFill>
                  <a:schemeClr val="tx1">
                    <a:lumMod val="85000"/>
                    <a:lumOff val="15000"/>
                  </a:schemeClr>
                </a:solidFill>
                <a:ea typeface="HelveticaNeue LT 55 Roman" panose="020B0604020202020204" pitchFamily="34" charset="0"/>
                <a:cs typeface="HelveticaNeue LT 55 Roman" panose="020B0604020202020204" pitchFamily="34" charset="0"/>
              </a:defRPr>
            </a:lvl5pPr>
            <a:lvl6pPr marL="171450" indent="-171450">
              <a:spcBef>
                <a:spcPts val="0"/>
              </a:spcBef>
              <a:spcAft>
                <a:spcPts val="600"/>
              </a:spcAft>
              <a:buClr>
                <a:schemeClr val="accent2"/>
              </a:buClr>
              <a:buFont typeface="Helvetica 55 Roman" pitchFamily="34" charset="0"/>
              <a:buChar char="+"/>
              <a:defRPr sz="1000"/>
            </a:lvl6pPr>
            <a:lvl7pPr marL="171450" indent="-171450">
              <a:spcBef>
                <a:spcPts val="0"/>
              </a:spcBef>
              <a:spcAft>
                <a:spcPts val="600"/>
              </a:spcAft>
              <a:buClr>
                <a:schemeClr val="accent2"/>
              </a:buClr>
              <a:buFont typeface="Helvetica 55 Roman" pitchFamily="34" charset="0"/>
              <a:buChar char="+"/>
              <a:defRPr sz="1000"/>
            </a:lvl7pPr>
            <a:lvl8pPr marL="171450" indent="-171450">
              <a:spcBef>
                <a:spcPts val="0"/>
              </a:spcBef>
              <a:spcAft>
                <a:spcPts val="600"/>
              </a:spcAft>
              <a:buClr>
                <a:schemeClr val="accent2"/>
              </a:buClr>
              <a:buFont typeface="Helvetica 55 Roman" pitchFamily="34" charset="0"/>
              <a:buChar char="+"/>
              <a:defRPr sz="1000"/>
            </a:lvl8pPr>
            <a:lvl9pPr marL="171450" indent="-171450">
              <a:spcBef>
                <a:spcPts val="0"/>
              </a:spcBef>
              <a:spcAft>
                <a:spcPts val="600"/>
              </a:spcAft>
              <a:buClr>
                <a:schemeClr val="accent2"/>
              </a:buClr>
              <a:buFont typeface="Helvetica 55 Roman" pitchFamily="34" charset="0"/>
              <a:buChar char="+"/>
              <a:defRPr sz="1000"/>
            </a:lvl9pPr>
          </a:lstStyle>
          <a:p>
            <a:pPr>
              <a:lnSpc>
                <a:spcPct val="80000"/>
              </a:lnSpc>
            </a:pPr>
            <a:r>
              <a:rPr lang="de-CH" sz="1100" b="1" dirty="0"/>
              <a:t>DebitDirect:</a:t>
            </a:r>
          </a:p>
          <a:p>
            <a:pPr>
              <a:lnSpc>
                <a:spcPct val="80000"/>
              </a:lnSpc>
            </a:pPr>
            <a:r>
              <a:rPr lang="de-CH" sz="1100" dirty="0" err="1"/>
              <a:t>dd</a:t>
            </a:r>
            <a:r>
              <a:rPr lang="de-CH" sz="1100" dirty="0"/>
              <a:t>_[Mandanten ID]_[Rechnungsnummer].[Dateikürzel]</a:t>
            </a:r>
          </a:p>
          <a:p>
            <a:pPr>
              <a:lnSpc>
                <a:spcPct val="80000"/>
              </a:lnSpc>
            </a:pPr>
            <a:r>
              <a:rPr lang="de-CH" sz="1100" dirty="0" err="1"/>
              <a:t>dd_gutschrift</a:t>
            </a:r>
            <a:r>
              <a:rPr lang="de-CH" sz="1100" dirty="0"/>
              <a:t>_[Mandanten ID]_[Rechnungsnummer].[Dateikürzel]</a:t>
            </a:r>
          </a:p>
          <a:p>
            <a:pPr>
              <a:lnSpc>
                <a:spcPct val="80000"/>
              </a:lnSpc>
            </a:pPr>
            <a:endParaRPr lang="de-CH" sz="1100" dirty="0"/>
          </a:p>
          <a:p>
            <a:pPr>
              <a:lnSpc>
                <a:spcPct val="80000"/>
              </a:lnSpc>
            </a:pPr>
            <a:r>
              <a:rPr lang="de-CH" sz="1100" b="1" dirty="0"/>
              <a:t>Lastschriftverfahren:</a:t>
            </a:r>
          </a:p>
          <a:p>
            <a:pPr>
              <a:lnSpc>
                <a:spcPct val="80000"/>
              </a:lnSpc>
            </a:pPr>
            <a:r>
              <a:rPr lang="de-CH" sz="1100" dirty="0" err="1"/>
              <a:t>lsv</a:t>
            </a:r>
            <a:r>
              <a:rPr lang="de-CH" sz="1100" dirty="0"/>
              <a:t>_[Mandanten ID]_[Rechnungsnummer].[Dateikürzel]</a:t>
            </a:r>
          </a:p>
          <a:p>
            <a:pPr>
              <a:lnSpc>
                <a:spcPct val="80000"/>
              </a:lnSpc>
            </a:pPr>
            <a:r>
              <a:rPr lang="de-CH" sz="1100" dirty="0" err="1"/>
              <a:t>lsv_gutschrift</a:t>
            </a:r>
            <a:r>
              <a:rPr lang="de-CH" sz="1100" dirty="0"/>
              <a:t>_[Mandanten ID]_[Rechnungsnummer].[Dateikürzel]</a:t>
            </a:r>
          </a:p>
          <a:p>
            <a:pPr>
              <a:lnSpc>
                <a:spcPct val="80000"/>
              </a:lnSpc>
            </a:pPr>
            <a:endParaRPr lang="de-CH" sz="1100" dirty="0"/>
          </a:p>
          <a:p>
            <a:pPr>
              <a:lnSpc>
                <a:spcPct val="80000"/>
              </a:lnSpc>
            </a:pPr>
            <a:r>
              <a:rPr lang="de-CH" sz="1100" b="1" dirty="0"/>
              <a:t>eFaktura (Krankenkassenrechnungen):</a:t>
            </a:r>
          </a:p>
          <a:p>
            <a:pPr>
              <a:lnSpc>
                <a:spcPct val="80000"/>
              </a:lnSpc>
            </a:pPr>
            <a:r>
              <a:rPr lang="de-CH" sz="1100" dirty="0"/>
              <a:t>efaktura_[Mandanten ID]_[Rechnungsnummer].[Dateikürzel]</a:t>
            </a:r>
          </a:p>
          <a:p>
            <a:pPr>
              <a:lnSpc>
                <a:spcPct val="80000"/>
              </a:lnSpc>
            </a:pPr>
            <a:r>
              <a:rPr lang="de-CH" sz="1100" dirty="0" err="1"/>
              <a:t>efaktura_gutschrift</a:t>
            </a:r>
            <a:r>
              <a:rPr lang="de-CH" sz="1100" dirty="0"/>
              <a:t>_[Mandanten ID]_[Rechnungsnummer].[Dateikürzel]</a:t>
            </a:r>
          </a:p>
        </p:txBody>
      </p:sp>
      <p:sp>
        <p:nvSpPr>
          <p:cNvPr id="9" name="Textfeld 8">
            <a:extLst>
              <a:ext uri="{FF2B5EF4-FFF2-40B4-BE49-F238E27FC236}">
                <a16:creationId xmlns:a16="http://schemas.microsoft.com/office/drawing/2014/main" id="{A3B81C4A-191C-B06C-BA19-DDCF1B75F3BB}"/>
              </a:ext>
            </a:extLst>
          </p:cNvPr>
          <p:cNvSpPr txBox="1"/>
          <p:nvPr/>
        </p:nvSpPr>
        <p:spPr bwMode="gray">
          <a:xfrm>
            <a:off x="2070399" y="5456393"/>
            <a:ext cx="8082951" cy="600164"/>
          </a:xfrm>
          <a:prstGeom prst="rect">
            <a:avLst/>
          </a:prstGeom>
          <a:noFill/>
        </p:spPr>
        <p:txBody>
          <a:bodyPr wrap="square">
            <a:spAutoFit/>
          </a:bodyPr>
          <a:lstStyle/>
          <a:p>
            <a:pPr marL="0" indent="0">
              <a:buFont typeface="HelveticaNeue LT 43 LightEx" panose="020B0503020202020204" pitchFamily="34" charset="0"/>
              <a:buNone/>
            </a:pPr>
            <a:r>
              <a:rPr lang="de-CH" sz="1100" dirty="0"/>
              <a:t>"[Mandanten ID]" steht für die ID des Mandanten indem die Rechnung erstellt wird z.B. "01".</a:t>
            </a:r>
          </a:p>
          <a:p>
            <a:pPr marL="0" indent="0">
              <a:buFont typeface="HelveticaNeue LT 43 LightEx" panose="020B0503020202020204" pitchFamily="34" charset="0"/>
              <a:buNone/>
            </a:pPr>
            <a:r>
              <a:rPr lang="de-CH" sz="1100" dirty="0"/>
              <a:t>"[Rechnungsnummer]" steht für die Einstellung, die man in den Optionen eingestellt hat unter "Rechnungsnummer".</a:t>
            </a:r>
          </a:p>
          <a:p>
            <a:r>
              <a:rPr lang="de-CH" sz="1100" dirty="0"/>
              <a:t>"[Dateikürzel]" steht für das Kürzel der entsprechenden Datei z.B. </a:t>
            </a:r>
            <a:r>
              <a:rPr lang="de-CH" sz="1100" dirty="0" err="1"/>
              <a:t>pdf</a:t>
            </a:r>
            <a:r>
              <a:rPr lang="de-CH" sz="1100" dirty="0"/>
              <a:t> oder </a:t>
            </a:r>
            <a:r>
              <a:rPr lang="de-CH" sz="1100" dirty="0" err="1"/>
              <a:t>xml</a:t>
            </a:r>
            <a:r>
              <a:rPr lang="de-CH" sz="1100" dirty="0"/>
              <a:t>.</a:t>
            </a:r>
          </a:p>
        </p:txBody>
      </p:sp>
    </p:spTree>
    <p:extLst>
      <p:ext uri="{BB962C8B-B14F-4D97-AF65-F5344CB8AC3E}">
        <p14:creationId xmlns:p14="http://schemas.microsoft.com/office/powerpoint/2010/main" val="4162473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9B3DBD-0AF9-B789-4428-42E3513038C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270F219-1794-63AE-0B66-AE48E615315A}"/>
              </a:ext>
            </a:extLst>
          </p:cNvPr>
          <p:cNvSpPr>
            <a:spLocks noGrp="1"/>
          </p:cNvSpPr>
          <p:nvPr>
            <p:ph type="title"/>
          </p:nvPr>
        </p:nvSpPr>
        <p:spPr>
          <a:xfrm>
            <a:off x="700679" y="673096"/>
            <a:ext cx="10822650" cy="504916"/>
          </a:xfrm>
        </p:spPr>
        <p:txBody>
          <a:bodyPr>
            <a:noAutofit/>
          </a:bodyPr>
          <a:lstStyle/>
          <a:p>
            <a:pPr>
              <a:lnSpc>
                <a:spcPct val="90000"/>
              </a:lnSpc>
            </a:pPr>
            <a:r>
              <a:rPr lang="de-CH" dirty="0"/>
              <a:t>Verhalten bei 0er Rechnungen und Gutschrift</a:t>
            </a:r>
          </a:p>
        </p:txBody>
      </p:sp>
      <p:sp>
        <p:nvSpPr>
          <p:cNvPr id="4" name="Textplatzhalter 3">
            <a:extLst>
              <a:ext uri="{FF2B5EF4-FFF2-40B4-BE49-F238E27FC236}">
                <a16:creationId xmlns:a16="http://schemas.microsoft.com/office/drawing/2014/main" id="{C076D96C-BD87-9CE4-FBA8-A8F502983017}"/>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981728</a:t>
            </a:r>
          </a:p>
        </p:txBody>
      </p:sp>
      <p:sp>
        <p:nvSpPr>
          <p:cNvPr id="3" name="Inhaltsplatzhalter 2">
            <a:extLst>
              <a:ext uri="{FF2B5EF4-FFF2-40B4-BE49-F238E27FC236}">
                <a16:creationId xmlns:a16="http://schemas.microsoft.com/office/drawing/2014/main" id="{9AE263D2-75BC-8F8D-9F2E-CC5905C96EA6}"/>
              </a:ext>
            </a:extLst>
          </p:cNvPr>
          <p:cNvSpPr>
            <a:spLocks noGrp="1"/>
          </p:cNvSpPr>
          <p:nvPr>
            <p:ph sz="quarter" idx="15"/>
          </p:nvPr>
        </p:nvSpPr>
        <p:spPr>
          <a:xfrm>
            <a:off x="700679" y="1922804"/>
            <a:ext cx="10822984" cy="4379272"/>
          </a:xfrm>
        </p:spPr>
        <p:txBody>
          <a:bodyPr>
            <a:normAutofit/>
          </a:bodyPr>
          <a:lstStyle/>
          <a:p>
            <a:r>
              <a:rPr lang="de-CH" sz="2400" dirty="0"/>
              <a:t>Das Verhalten bei 0er Rechnungen und Gutschriften wurde für alle </a:t>
            </a:r>
            <a:r>
              <a:rPr lang="de-CH" sz="2400" dirty="0" err="1"/>
              <a:t>Fakturaarten</a:t>
            </a:r>
            <a:r>
              <a:rPr lang="de-CH" sz="2400" dirty="0"/>
              <a:t> vereinheitlicht. PDF- und XML-Dateien werden nun korrekt erstellt, im Send-Ordner abgelegt und im </a:t>
            </a:r>
            <a:r>
              <a:rPr lang="de-CH" sz="2400" dirty="0" err="1"/>
              <a:t>Rechnungstab</a:t>
            </a:r>
            <a:r>
              <a:rPr lang="de-CH" sz="2400" dirty="0"/>
              <a:t> des Bewohners angezeigt.</a:t>
            </a:r>
          </a:p>
        </p:txBody>
      </p:sp>
      <p:sp>
        <p:nvSpPr>
          <p:cNvPr id="5" name="Foliennummernplatzhalter 4">
            <a:extLst>
              <a:ext uri="{FF2B5EF4-FFF2-40B4-BE49-F238E27FC236}">
                <a16:creationId xmlns:a16="http://schemas.microsoft.com/office/drawing/2014/main" id="{50AB428C-29C7-704F-9302-E85865BB9B93}"/>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17</a:t>
            </a:fld>
            <a:endParaRPr lang="de-DE"/>
          </a:p>
        </p:txBody>
      </p:sp>
    </p:spTree>
    <p:extLst>
      <p:ext uri="{BB962C8B-B14F-4D97-AF65-F5344CB8AC3E}">
        <p14:creationId xmlns:p14="http://schemas.microsoft.com/office/powerpoint/2010/main" val="195186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D216C8-7D1D-3FD0-6DD9-B9E3BBC53D4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8FA30BA-4D78-2009-CD0E-CB368F5C1851}"/>
              </a:ext>
            </a:extLst>
          </p:cNvPr>
          <p:cNvSpPr>
            <a:spLocks noGrp="1"/>
          </p:cNvSpPr>
          <p:nvPr>
            <p:ph type="title"/>
          </p:nvPr>
        </p:nvSpPr>
        <p:spPr>
          <a:xfrm>
            <a:off x="700679" y="673096"/>
            <a:ext cx="10822650" cy="504916"/>
          </a:xfrm>
        </p:spPr>
        <p:txBody>
          <a:bodyPr>
            <a:noAutofit/>
          </a:bodyPr>
          <a:lstStyle/>
          <a:p>
            <a:pPr>
              <a:lnSpc>
                <a:spcPct val="90000"/>
              </a:lnSpc>
            </a:pPr>
            <a:r>
              <a:rPr lang="de-CH" dirty="0"/>
              <a:t>Farbliche Gestaltung des Mandanten</a:t>
            </a:r>
          </a:p>
        </p:txBody>
      </p:sp>
      <p:sp>
        <p:nvSpPr>
          <p:cNvPr id="4" name="Textplatzhalter 3">
            <a:extLst>
              <a:ext uri="{FF2B5EF4-FFF2-40B4-BE49-F238E27FC236}">
                <a16:creationId xmlns:a16="http://schemas.microsoft.com/office/drawing/2014/main" id="{B65637FB-EF98-063E-A1C4-58CD24E015B1}"/>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981957</a:t>
            </a:r>
          </a:p>
        </p:txBody>
      </p:sp>
      <p:sp>
        <p:nvSpPr>
          <p:cNvPr id="3" name="Inhaltsplatzhalter 2">
            <a:extLst>
              <a:ext uri="{FF2B5EF4-FFF2-40B4-BE49-F238E27FC236}">
                <a16:creationId xmlns:a16="http://schemas.microsoft.com/office/drawing/2014/main" id="{18B5DA8C-0459-A4DE-2CAA-2A44155286D0}"/>
              </a:ext>
            </a:extLst>
          </p:cNvPr>
          <p:cNvSpPr>
            <a:spLocks noGrp="1"/>
          </p:cNvSpPr>
          <p:nvPr>
            <p:ph sz="quarter" idx="15"/>
          </p:nvPr>
        </p:nvSpPr>
        <p:spPr>
          <a:xfrm>
            <a:off x="700679" y="1922804"/>
            <a:ext cx="10822984" cy="4379272"/>
          </a:xfrm>
        </p:spPr>
        <p:txBody>
          <a:bodyPr>
            <a:normAutofit/>
          </a:bodyPr>
          <a:lstStyle/>
          <a:p>
            <a:r>
              <a:rPr lang="de-CH" sz="2400" dirty="0"/>
              <a:t>Das Feature zur farblichen Gestaltung der Statusbar pro Mandanten wurde vollständig unterstützt und in die Statusbar von HEIM integriert.</a:t>
            </a:r>
          </a:p>
        </p:txBody>
      </p:sp>
      <p:sp>
        <p:nvSpPr>
          <p:cNvPr id="5" name="Foliennummernplatzhalter 4">
            <a:extLst>
              <a:ext uri="{FF2B5EF4-FFF2-40B4-BE49-F238E27FC236}">
                <a16:creationId xmlns:a16="http://schemas.microsoft.com/office/drawing/2014/main" id="{C5AA7D97-B121-AB4A-7782-652B01990C44}"/>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18</a:t>
            </a:fld>
            <a:endParaRPr lang="de-DE"/>
          </a:p>
        </p:txBody>
      </p:sp>
      <p:pic>
        <p:nvPicPr>
          <p:cNvPr id="7" name="Grafik 6">
            <a:extLst>
              <a:ext uri="{FF2B5EF4-FFF2-40B4-BE49-F238E27FC236}">
                <a16:creationId xmlns:a16="http://schemas.microsoft.com/office/drawing/2014/main" id="{0A9997A0-163E-DF6F-A079-A7AB001B7B4A}"/>
              </a:ext>
            </a:extLst>
          </p:cNvPr>
          <p:cNvPicPr>
            <a:picLocks noChangeAspect="1"/>
          </p:cNvPicPr>
          <p:nvPr/>
        </p:nvPicPr>
        <p:blipFill>
          <a:blip r:embed="rId2"/>
          <a:stretch>
            <a:fillRect/>
          </a:stretch>
        </p:blipFill>
        <p:spPr>
          <a:xfrm>
            <a:off x="2450744" y="2904632"/>
            <a:ext cx="7288923" cy="3397444"/>
          </a:xfrm>
          <a:prstGeom prst="rect">
            <a:avLst/>
          </a:prstGeom>
        </p:spPr>
      </p:pic>
    </p:spTree>
    <p:extLst>
      <p:ext uri="{BB962C8B-B14F-4D97-AF65-F5344CB8AC3E}">
        <p14:creationId xmlns:p14="http://schemas.microsoft.com/office/powerpoint/2010/main" val="383153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E6EA02-A7FA-1C2E-1290-6646FB514035}"/>
              </a:ext>
            </a:extLst>
          </p:cNvPr>
          <p:cNvSpPr>
            <a:spLocks noGrp="1"/>
          </p:cNvSpPr>
          <p:nvPr>
            <p:ph type="title"/>
          </p:nvPr>
        </p:nvSpPr>
        <p:spPr/>
        <p:txBody>
          <a:bodyPr/>
          <a:lstStyle/>
          <a:p>
            <a:r>
              <a:rPr lang="de-CH" dirty="0"/>
              <a:t>Kontaktsuche in Standardadressen</a:t>
            </a:r>
          </a:p>
        </p:txBody>
      </p:sp>
      <p:sp>
        <p:nvSpPr>
          <p:cNvPr id="3" name="Inhaltsplatzhalter 2">
            <a:extLst>
              <a:ext uri="{FF2B5EF4-FFF2-40B4-BE49-F238E27FC236}">
                <a16:creationId xmlns:a16="http://schemas.microsoft.com/office/drawing/2014/main" id="{2B32B32D-FFD6-3FD1-5039-D23D1CD71E63}"/>
              </a:ext>
            </a:extLst>
          </p:cNvPr>
          <p:cNvSpPr>
            <a:spLocks noGrp="1"/>
          </p:cNvSpPr>
          <p:nvPr>
            <p:ph sz="quarter" idx="15"/>
          </p:nvPr>
        </p:nvSpPr>
        <p:spPr/>
        <p:txBody>
          <a:bodyPr>
            <a:normAutofit/>
          </a:bodyPr>
          <a:lstStyle/>
          <a:p>
            <a:r>
              <a:rPr lang="de-CH" sz="2400" dirty="0"/>
              <a:t>Die Kontaktsuche bei den Standardadressen wurde verbessert: Statt eines Optionsfeldes öffnet sich jetzt beim Klick auf den Button eine erweiterte Kontaktsuche (ähnlich wie im Bewohnerstamm).</a:t>
            </a:r>
          </a:p>
        </p:txBody>
      </p:sp>
      <p:sp>
        <p:nvSpPr>
          <p:cNvPr id="4" name="Textplatzhalter 3">
            <a:extLst>
              <a:ext uri="{FF2B5EF4-FFF2-40B4-BE49-F238E27FC236}">
                <a16:creationId xmlns:a16="http://schemas.microsoft.com/office/drawing/2014/main" id="{8A2E670B-5B75-9D2A-B1E3-03240F805DF7}"/>
              </a:ext>
            </a:extLst>
          </p:cNvPr>
          <p:cNvSpPr>
            <a:spLocks noGrp="1"/>
          </p:cNvSpPr>
          <p:nvPr>
            <p:ph type="body" sz="quarter" idx="16"/>
          </p:nvPr>
        </p:nvSpPr>
        <p:spPr/>
        <p:txBody>
          <a:bodyPr/>
          <a:lstStyle/>
          <a:p>
            <a:r>
              <a:rPr lang="de-CH" dirty="0" err="1"/>
              <a:t>Issue</a:t>
            </a:r>
            <a:r>
              <a:rPr lang="de-CH" dirty="0"/>
              <a:t> 981969</a:t>
            </a:r>
          </a:p>
        </p:txBody>
      </p:sp>
      <p:sp>
        <p:nvSpPr>
          <p:cNvPr id="5" name="Foliennummernplatzhalter 4">
            <a:extLst>
              <a:ext uri="{FF2B5EF4-FFF2-40B4-BE49-F238E27FC236}">
                <a16:creationId xmlns:a16="http://schemas.microsoft.com/office/drawing/2014/main" id="{C77A86DD-874B-FCB5-0474-AFB915475FA9}"/>
              </a:ext>
            </a:extLst>
          </p:cNvPr>
          <p:cNvSpPr>
            <a:spLocks noGrp="1"/>
          </p:cNvSpPr>
          <p:nvPr>
            <p:ph type="sldNum" sz="quarter" idx="4"/>
          </p:nvPr>
        </p:nvSpPr>
        <p:spPr/>
        <p:txBody>
          <a:bodyPr/>
          <a:lstStyle/>
          <a:p>
            <a:fld id="{DB93E0DE-DE9E-43E9-A4D3-85B06637B40C}" type="slidenum">
              <a:rPr lang="de-DE" smtClean="0"/>
              <a:pPr/>
              <a:t>19</a:t>
            </a:fld>
            <a:endParaRPr lang="de-DE" dirty="0"/>
          </a:p>
        </p:txBody>
      </p:sp>
      <p:pic>
        <p:nvPicPr>
          <p:cNvPr id="8" name="Grafik 7">
            <a:extLst>
              <a:ext uri="{FF2B5EF4-FFF2-40B4-BE49-F238E27FC236}">
                <a16:creationId xmlns:a16="http://schemas.microsoft.com/office/drawing/2014/main" id="{8D2B57F3-7A32-99F4-4174-AE564E44644F}"/>
              </a:ext>
            </a:extLst>
          </p:cNvPr>
          <p:cNvPicPr>
            <a:picLocks noChangeAspect="1"/>
          </p:cNvPicPr>
          <p:nvPr/>
        </p:nvPicPr>
        <p:blipFill>
          <a:blip r:embed="rId2"/>
          <a:stretch>
            <a:fillRect/>
          </a:stretch>
        </p:blipFill>
        <p:spPr>
          <a:xfrm>
            <a:off x="2807958" y="3182095"/>
            <a:ext cx="6607834" cy="3182634"/>
          </a:xfrm>
          <a:prstGeom prst="rect">
            <a:avLst/>
          </a:prstGeom>
        </p:spPr>
      </p:pic>
    </p:spTree>
    <p:extLst>
      <p:ext uri="{BB962C8B-B14F-4D97-AF65-F5344CB8AC3E}">
        <p14:creationId xmlns:p14="http://schemas.microsoft.com/office/powerpoint/2010/main" val="1739756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descr="Ein Bild, das Frucht, Wand, Person, Im Haus enthält.&#10;&#10;Automatisch generierte Beschreibung">
            <a:extLst>
              <a:ext uri="{FF2B5EF4-FFF2-40B4-BE49-F238E27FC236}">
                <a16:creationId xmlns:a16="http://schemas.microsoft.com/office/drawing/2014/main" id="{84E009DE-B77E-0C28-F7E3-08BBE20F92AC}"/>
              </a:ext>
            </a:extLst>
          </p:cNvPr>
          <p:cNvPicPr>
            <a:picLocks noGrp="1" noChangeAspect="1"/>
          </p:cNvPicPr>
          <p:nvPr>
            <p:ph type="pic" sz="quarter" idx="11"/>
          </p:nvPr>
        </p:nvPicPr>
        <p:blipFill>
          <a:blip r:embed="rId2" cstate="hqprint">
            <a:extLst>
              <a:ext uri="{28A0092B-C50C-407E-A947-70E740481C1C}">
                <a14:useLocalDpi xmlns:a14="http://schemas.microsoft.com/office/drawing/2010/main" val="0"/>
              </a:ext>
            </a:extLst>
          </a:blip>
          <a:srcRect t="7802" b="7802"/>
          <a:stretch>
            <a:fillRect/>
          </a:stretch>
        </p:blipFill>
        <p:spPr/>
      </p:pic>
      <p:sp>
        <p:nvSpPr>
          <p:cNvPr id="6" name="Titel 5">
            <a:extLst>
              <a:ext uri="{FF2B5EF4-FFF2-40B4-BE49-F238E27FC236}">
                <a16:creationId xmlns:a16="http://schemas.microsoft.com/office/drawing/2014/main" id="{266F0A85-33B9-D6D3-C940-600C831562A2}"/>
              </a:ext>
            </a:extLst>
          </p:cNvPr>
          <p:cNvSpPr>
            <a:spLocks noGrp="1"/>
          </p:cNvSpPr>
          <p:nvPr>
            <p:ph type="title"/>
          </p:nvPr>
        </p:nvSpPr>
        <p:spPr/>
        <p:txBody>
          <a:bodyPr/>
          <a:lstStyle/>
          <a:p>
            <a:r>
              <a:rPr lang="de-DE" dirty="0"/>
              <a:t>NEXUS / HEIM</a:t>
            </a:r>
            <a:br>
              <a:rPr lang="de-DE" dirty="0"/>
            </a:br>
            <a:r>
              <a:rPr lang="de-DE" dirty="0"/>
              <a:t>Highlights &amp; neue Funktionen</a:t>
            </a:r>
            <a:endParaRPr lang="de-CH" dirty="0"/>
          </a:p>
        </p:txBody>
      </p:sp>
      <p:sp>
        <p:nvSpPr>
          <p:cNvPr id="5" name="Foliennummernplatzhalter 4">
            <a:extLst>
              <a:ext uri="{FF2B5EF4-FFF2-40B4-BE49-F238E27FC236}">
                <a16:creationId xmlns:a16="http://schemas.microsoft.com/office/drawing/2014/main" id="{D777627C-6C95-7355-4474-4D61F434D469}"/>
              </a:ext>
            </a:extLst>
          </p:cNvPr>
          <p:cNvSpPr>
            <a:spLocks noGrp="1"/>
          </p:cNvSpPr>
          <p:nvPr>
            <p:ph type="sldNum" sz="quarter" idx="10"/>
          </p:nvPr>
        </p:nvSpPr>
        <p:spPr/>
        <p:txBody>
          <a:bodyPr/>
          <a:lstStyle/>
          <a:p>
            <a:fld id="{DB93E0DE-DE9E-43E9-A4D3-85B06637B40C}" type="slidenum">
              <a:rPr lang="de-DE" smtClean="0"/>
              <a:pPr/>
              <a:t>2</a:t>
            </a:fld>
            <a:endParaRPr lang="de-DE" dirty="0"/>
          </a:p>
        </p:txBody>
      </p:sp>
    </p:spTree>
    <p:extLst>
      <p:ext uri="{BB962C8B-B14F-4D97-AF65-F5344CB8AC3E}">
        <p14:creationId xmlns:p14="http://schemas.microsoft.com/office/powerpoint/2010/main" val="3671102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D1E0D4-4880-85AC-7A77-2B2AA80B404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5DA1998-4FC4-E232-62A7-D9B58EE431E3}"/>
              </a:ext>
            </a:extLst>
          </p:cNvPr>
          <p:cNvSpPr>
            <a:spLocks noGrp="1"/>
          </p:cNvSpPr>
          <p:nvPr>
            <p:ph type="title"/>
          </p:nvPr>
        </p:nvSpPr>
        <p:spPr>
          <a:xfrm>
            <a:off x="700679" y="673096"/>
            <a:ext cx="10822650" cy="504916"/>
          </a:xfrm>
        </p:spPr>
        <p:txBody>
          <a:bodyPr>
            <a:noAutofit/>
          </a:bodyPr>
          <a:lstStyle/>
          <a:p>
            <a:pPr>
              <a:lnSpc>
                <a:spcPct val="90000"/>
              </a:lnSpc>
            </a:pPr>
            <a:r>
              <a:rPr lang="de-CH" dirty="0"/>
              <a:t>Validierungslog</a:t>
            </a:r>
          </a:p>
        </p:txBody>
      </p:sp>
      <p:sp>
        <p:nvSpPr>
          <p:cNvPr id="4" name="Textplatzhalter 3">
            <a:extLst>
              <a:ext uri="{FF2B5EF4-FFF2-40B4-BE49-F238E27FC236}">
                <a16:creationId xmlns:a16="http://schemas.microsoft.com/office/drawing/2014/main" id="{F4C757C8-1380-8B56-CCF2-71FED9B5909C}"/>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981936</a:t>
            </a:r>
          </a:p>
        </p:txBody>
      </p:sp>
      <p:sp>
        <p:nvSpPr>
          <p:cNvPr id="3" name="Inhaltsplatzhalter 2">
            <a:extLst>
              <a:ext uri="{FF2B5EF4-FFF2-40B4-BE49-F238E27FC236}">
                <a16:creationId xmlns:a16="http://schemas.microsoft.com/office/drawing/2014/main" id="{B8AE02A7-C5E8-B932-9D87-B21FF19DCF33}"/>
              </a:ext>
            </a:extLst>
          </p:cNvPr>
          <p:cNvSpPr>
            <a:spLocks noGrp="1"/>
          </p:cNvSpPr>
          <p:nvPr>
            <p:ph sz="quarter" idx="15"/>
          </p:nvPr>
        </p:nvSpPr>
        <p:spPr>
          <a:xfrm>
            <a:off x="700679" y="1922804"/>
            <a:ext cx="10822984" cy="4379272"/>
          </a:xfrm>
        </p:spPr>
        <p:txBody>
          <a:bodyPr>
            <a:normAutofit/>
          </a:bodyPr>
          <a:lstStyle/>
          <a:p>
            <a:r>
              <a:rPr lang="de-CH" sz="2400" dirty="0"/>
              <a:t>Ein neues Menü "Validierungs-Log" wurde im Heim </a:t>
            </a:r>
            <a:r>
              <a:rPr lang="de-CH" sz="3200" dirty="0"/>
              <a:t>→ </a:t>
            </a:r>
            <a:r>
              <a:rPr lang="de-CH" sz="2400" dirty="0"/>
              <a:t>Extras</a:t>
            </a:r>
            <a:r>
              <a:rPr lang="de-CH" sz="3200" dirty="0"/>
              <a:t> </a:t>
            </a:r>
            <a:r>
              <a:rPr lang="de-CH" sz="2400" dirty="0"/>
              <a:t>Dropdown entwickelt, das alle Fehlversuche beim </a:t>
            </a:r>
            <a:r>
              <a:rPr lang="de-CH" sz="2400" dirty="0" err="1"/>
              <a:t>GeneralCare</a:t>
            </a:r>
            <a:r>
              <a:rPr lang="de-CH" sz="2400" dirty="0"/>
              <a:t>-Versand sammelt, einschliesslich der zugehörigen Validierungsmeldungen. In der Statusbar wurde eine Verknüpfung zum Validierungs-Log hinzugefügt, die direkt anzeigt, wie viele Fehler im Log vorhanden sind.</a:t>
            </a:r>
          </a:p>
          <a:p>
            <a:pPr marL="0" indent="0">
              <a:buNone/>
            </a:pPr>
            <a:endParaRPr lang="de-CH" sz="2400" dirty="0"/>
          </a:p>
        </p:txBody>
      </p:sp>
      <p:sp>
        <p:nvSpPr>
          <p:cNvPr id="5" name="Foliennummernplatzhalter 4">
            <a:extLst>
              <a:ext uri="{FF2B5EF4-FFF2-40B4-BE49-F238E27FC236}">
                <a16:creationId xmlns:a16="http://schemas.microsoft.com/office/drawing/2014/main" id="{AF0FAEA7-95D0-996A-6091-7C0D4629833C}"/>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20</a:t>
            </a:fld>
            <a:endParaRPr lang="de-DE"/>
          </a:p>
        </p:txBody>
      </p:sp>
      <p:pic>
        <p:nvPicPr>
          <p:cNvPr id="9" name="Grafik 8">
            <a:extLst>
              <a:ext uri="{FF2B5EF4-FFF2-40B4-BE49-F238E27FC236}">
                <a16:creationId xmlns:a16="http://schemas.microsoft.com/office/drawing/2014/main" id="{54801EDE-AD06-69E9-B130-BF6D5CCD1339}"/>
              </a:ext>
            </a:extLst>
          </p:cNvPr>
          <p:cNvPicPr>
            <a:picLocks noChangeAspect="1"/>
          </p:cNvPicPr>
          <p:nvPr/>
        </p:nvPicPr>
        <p:blipFill>
          <a:blip r:embed="rId2"/>
          <a:stretch>
            <a:fillRect/>
          </a:stretch>
        </p:blipFill>
        <p:spPr>
          <a:xfrm>
            <a:off x="1294956" y="4729619"/>
            <a:ext cx="9600499" cy="220702"/>
          </a:xfrm>
          <a:prstGeom prst="rect">
            <a:avLst/>
          </a:prstGeom>
        </p:spPr>
      </p:pic>
    </p:spTree>
    <p:extLst>
      <p:ext uri="{BB962C8B-B14F-4D97-AF65-F5344CB8AC3E}">
        <p14:creationId xmlns:p14="http://schemas.microsoft.com/office/powerpoint/2010/main" val="3070498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042CF8-ECEA-61B8-59C2-2F27A3F2795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829685A-67A3-2DF8-DA6A-B78FA82CC05F}"/>
              </a:ext>
            </a:extLst>
          </p:cNvPr>
          <p:cNvSpPr>
            <a:spLocks noGrp="1"/>
          </p:cNvSpPr>
          <p:nvPr>
            <p:ph type="title"/>
          </p:nvPr>
        </p:nvSpPr>
        <p:spPr>
          <a:xfrm>
            <a:off x="700679" y="673096"/>
            <a:ext cx="10822650" cy="504916"/>
          </a:xfrm>
        </p:spPr>
        <p:txBody>
          <a:bodyPr>
            <a:noAutofit/>
          </a:bodyPr>
          <a:lstStyle/>
          <a:p>
            <a:pPr>
              <a:lnSpc>
                <a:spcPct val="90000"/>
              </a:lnSpc>
            </a:pPr>
            <a:r>
              <a:rPr lang="de-CH" dirty="0"/>
              <a:t>Validierungslog</a:t>
            </a:r>
          </a:p>
        </p:txBody>
      </p:sp>
      <p:sp>
        <p:nvSpPr>
          <p:cNvPr id="4" name="Textplatzhalter 3">
            <a:extLst>
              <a:ext uri="{FF2B5EF4-FFF2-40B4-BE49-F238E27FC236}">
                <a16:creationId xmlns:a16="http://schemas.microsoft.com/office/drawing/2014/main" id="{11CEE6D5-2EB1-9F11-0C25-F39329773F8D}"/>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981936</a:t>
            </a:r>
          </a:p>
        </p:txBody>
      </p:sp>
      <p:sp>
        <p:nvSpPr>
          <p:cNvPr id="5" name="Foliennummernplatzhalter 4">
            <a:extLst>
              <a:ext uri="{FF2B5EF4-FFF2-40B4-BE49-F238E27FC236}">
                <a16:creationId xmlns:a16="http://schemas.microsoft.com/office/drawing/2014/main" id="{C225A854-134D-46C5-FC42-967A995DD668}"/>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21</a:t>
            </a:fld>
            <a:endParaRPr lang="de-DE"/>
          </a:p>
        </p:txBody>
      </p:sp>
      <p:pic>
        <p:nvPicPr>
          <p:cNvPr id="6" name="Inhaltsplatzhalter 8">
            <a:extLst>
              <a:ext uri="{FF2B5EF4-FFF2-40B4-BE49-F238E27FC236}">
                <a16:creationId xmlns:a16="http://schemas.microsoft.com/office/drawing/2014/main" id="{BD35799F-B0DC-4713-98C9-99543924E8C9}"/>
              </a:ext>
            </a:extLst>
          </p:cNvPr>
          <p:cNvPicPr>
            <a:picLocks noGrp="1" noChangeAspect="1"/>
          </p:cNvPicPr>
          <p:nvPr>
            <p:ph sz="quarter" idx="15"/>
          </p:nvPr>
        </p:nvPicPr>
        <p:blipFill>
          <a:blip r:embed="rId2"/>
          <a:stretch>
            <a:fillRect/>
          </a:stretch>
        </p:blipFill>
        <p:spPr>
          <a:xfrm>
            <a:off x="683418" y="1851157"/>
            <a:ext cx="10823575" cy="847671"/>
          </a:xfrm>
        </p:spPr>
      </p:pic>
      <p:pic>
        <p:nvPicPr>
          <p:cNvPr id="7" name="Grafik 6">
            <a:extLst>
              <a:ext uri="{FF2B5EF4-FFF2-40B4-BE49-F238E27FC236}">
                <a16:creationId xmlns:a16="http://schemas.microsoft.com/office/drawing/2014/main" id="{781B7F56-841E-FF20-6492-10E3BB5C7B9F}"/>
              </a:ext>
            </a:extLst>
          </p:cNvPr>
          <p:cNvPicPr>
            <a:picLocks noChangeAspect="1"/>
          </p:cNvPicPr>
          <p:nvPr/>
        </p:nvPicPr>
        <p:blipFill>
          <a:blip r:embed="rId3"/>
          <a:stretch>
            <a:fillRect/>
          </a:stretch>
        </p:blipFill>
        <p:spPr>
          <a:xfrm>
            <a:off x="4649163" y="3371973"/>
            <a:ext cx="2892083" cy="1081879"/>
          </a:xfrm>
          <a:prstGeom prst="rect">
            <a:avLst/>
          </a:prstGeom>
        </p:spPr>
      </p:pic>
    </p:spTree>
    <p:extLst>
      <p:ext uri="{BB962C8B-B14F-4D97-AF65-F5344CB8AC3E}">
        <p14:creationId xmlns:p14="http://schemas.microsoft.com/office/powerpoint/2010/main" val="2573807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DB7061-024D-07CC-076C-049859A668A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FFA593B-942C-E931-46A8-5CA7617827B5}"/>
              </a:ext>
            </a:extLst>
          </p:cNvPr>
          <p:cNvSpPr>
            <a:spLocks noGrp="1"/>
          </p:cNvSpPr>
          <p:nvPr>
            <p:ph type="title"/>
          </p:nvPr>
        </p:nvSpPr>
        <p:spPr>
          <a:xfrm>
            <a:off x="700679" y="673096"/>
            <a:ext cx="10822650" cy="504916"/>
          </a:xfrm>
        </p:spPr>
        <p:txBody>
          <a:bodyPr>
            <a:noAutofit/>
          </a:bodyPr>
          <a:lstStyle/>
          <a:p>
            <a:pPr>
              <a:lnSpc>
                <a:spcPct val="90000"/>
              </a:lnSpc>
            </a:pPr>
            <a:r>
              <a:rPr lang="de-CH" dirty="0"/>
              <a:t>Drag &amp; Drop aus Mail</a:t>
            </a:r>
          </a:p>
        </p:txBody>
      </p:sp>
      <p:sp>
        <p:nvSpPr>
          <p:cNvPr id="4" name="Textplatzhalter 3">
            <a:extLst>
              <a:ext uri="{FF2B5EF4-FFF2-40B4-BE49-F238E27FC236}">
                <a16:creationId xmlns:a16="http://schemas.microsoft.com/office/drawing/2014/main" id="{FF33D77B-7DB6-6F13-9635-6D5FA24D2F66}"/>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3129</a:t>
            </a:r>
          </a:p>
        </p:txBody>
      </p:sp>
      <p:sp>
        <p:nvSpPr>
          <p:cNvPr id="3" name="Inhaltsplatzhalter 2">
            <a:extLst>
              <a:ext uri="{FF2B5EF4-FFF2-40B4-BE49-F238E27FC236}">
                <a16:creationId xmlns:a16="http://schemas.microsoft.com/office/drawing/2014/main" id="{6CC57BAD-B0E9-9E04-3CA2-CC099E7AE2AB}"/>
              </a:ext>
            </a:extLst>
          </p:cNvPr>
          <p:cNvSpPr>
            <a:spLocks noGrp="1"/>
          </p:cNvSpPr>
          <p:nvPr>
            <p:ph sz="quarter" idx="15"/>
          </p:nvPr>
        </p:nvSpPr>
        <p:spPr>
          <a:xfrm>
            <a:off x="700679" y="1922804"/>
            <a:ext cx="10822984" cy="4379272"/>
          </a:xfrm>
        </p:spPr>
        <p:txBody>
          <a:bodyPr>
            <a:normAutofit/>
          </a:bodyPr>
          <a:lstStyle/>
          <a:p>
            <a:r>
              <a:rPr lang="de-CH" sz="2400" dirty="0"/>
              <a:t>Dokumente können neu direkt per </a:t>
            </a:r>
            <a:r>
              <a:rPr lang="de-CH" sz="2400" dirty="0" err="1"/>
              <a:t>Drag&amp;Drop</a:t>
            </a:r>
            <a:r>
              <a:rPr lang="de-CH" sz="2400" dirty="0"/>
              <a:t> aus einem Mail in die Dokumente gezogen werden. </a:t>
            </a:r>
          </a:p>
        </p:txBody>
      </p:sp>
      <p:sp>
        <p:nvSpPr>
          <p:cNvPr id="5" name="Foliennummernplatzhalter 4">
            <a:extLst>
              <a:ext uri="{FF2B5EF4-FFF2-40B4-BE49-F238E27FC236}">
                <a16:creationId xmlns:a16="http://schemas.microsoft.com/office/drawing/2014/main" id="{D9568998-220D-1CF0-1D24-0B3EE75040A8}"/>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22</a:t>
            </a:fld>
            <a:endParaRPr lang="de-DE"/>
          </a:p>
        </p:txBody>
      </p:sp>
      <p:pic>
        <p:nvPicPr>
          <p:cNvPr id="7" name="Grafik 6">
            <a:extLst>
              <a:ext uri="{FF2B5EF4-FFF2-40B4-BE49-F238E27FC236}">
                <a16:creationId xmlns:a16="http://schemas.microsoft.com/office/drawing/2014/main" id="{3E560C2F-0D83-AB43-280A-3EBDD559ADD7}"/>
              </a:ext>
            </a:extLst>
          </p:cNvPr>
          <p:cNvPicPr>
            <a:picLocks noChangeAspect="1"/>
          </p:cNvPicPr>
          <p:nvPr/>
        </p:nvPicPr>
        <p:blipFill>
          <a:blip r:embed="rId2"/>
          <a:stretch>
            <a:fillRect/>
          </a:stretch>
        </p:blipFill>
        <p:spPr>
          <a:xfrm>
            <a:off x="2725144" y="2807498"/>
            <a:ext cx="6773461" cy="3907766"/>
          </a:xfrm>
          <a:prstGeom prst="rect">
            <a:avLst/>
          </a:prstGeom>
        </p:spPr>
      </p:pic>
      <p:cxnSp>
        <p:nvCxnSpPr>
          <p:cNvPr id="10" name="Verbinder: gekrümmt 9">
            <a:extLst>
              <a:ext uri="{FF2B5EF4-FFF2-40B4-BE49-F238E27FC236}">
                <a16:creationId xmlns:a16="http://schemas.microsoft.com/office/drawing/2014/main" id="{955FB874-F06D-AAE2-282C-639DBDC1552F}"/>
              </a:ext>
            </a:extLst>
          </p:cNvPr>
          <p:cNvCxnSpPr>
            <a:cxnSpLocks/>
          </p:cNvCxnSpPr>
          <p:nvPr/>
        </p:nvCxnSpPr>
        <p:spPr bwMode="gray">
          <a:xfrm rot="5400000" flipH="1" flipV="1">
            <a:off x="4326584" y="4383737"/>
            <a:ext cx="1402535" cy="859945"/>
          </a:xfrm>
          <a:prstGeom prst="curvedConnector3">
            <a:avLst/>
          </a:prstGeom>
          <a:ln>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24114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descr="Ein Bild, das Frucht, Wand, Person, Im Haus enthält.&#10;&#10;Automatisch generierte Beschreibung">
            <a:extLst>
              <a:ext uri="{FF2B5EF4-FFF2-40B4-BE49-F238E27FC236}">
                <a16:creationId xmlns:a16="http://schemas.microsoft.com/office/drawing/2014/main" id="{84E009DE-B77E-0C28-F7E3-08BBE20F92AC}"/>
              </a:ext>
            </a:extLst>
          </p:cNvPr>
          <p:cNvPicPr>
            <a:picLocks noGrp="1" noChangeAspect="1"/>
          </p:cNvPicPr>
          <p:nvPr>
            <p:ph type="pic" sz="quarter" idx="11"/>
          </p:nvPr>
        </p:nvPicPr>
        <p:blipFill>
          <a:blip r:embed="rId2" cstate="hqprint">
            <a:extLst>
              <a:ext uri="{28A0092B-C50C-407E-A947-70E740481C1C}">
                <a14:useLocalDpi xmlns:a14="http://schemas.microsoft.com/office/drawing/2010/main" val="0"/>
              </a:ext>
            </a:extLst>
          </a:blip>
          <a:srcRect t="7802" b="7802"/>
          <a:stretch>
            <a:fillRect/>
          </a:stretch>
        </p:blipFill>
        <p:spPr/>
      </p:pic>
      <p:sp>
        <p:nvSpPr>
          <p:cNvPr id="6" name="Titel 5">
            <a:extLst>
              <a:ext uri="{FF2B5EF4-FFF2-40B4-BE49-F238E27FC236}">
                <a16:creationId xmlns:a16="http://schemas.microsoft.com/office/drawing/2014/main" id="{266F0A85-33B9-D6D3-C940-600C831562A2}"/>
              </a:ext>
            </a:extLst>
          </p:cNvPr>
          <p:cNvSpPr>
            <a:spLocks noGrp="1"/>
          </p:cNvSpPr>
          <p:nvPr>
            <p:ph type="title"/>
          </p:nvPr>
        </p:nvSpPr>
        <p:spPr/>
        <p:txBody>
          <a:bodyPr/>
          <a:lstStyle/>
          <a:p>
            <a:r>
              <a:rPr lang="de-DE" dirty="0"/>
              <a:t>NEXUS / HEIM</a:t>
            </a:r>
            <a:br>
              <a:rPr lang="de-DE" dirty="0"/>
            </a:br>
            <a:r>
              <a:rPr lang="de-DE" dirty="0"/>
              <a:t>Korrekturen</a:t>
            </a:r>
            <a:endParaRPr lang="de-CH" dirty="0"/>
          </a:p>
        </p:txBody>
      </p:sp>
      <p:sp>
        <p:nvSpPr>
          <p:cNvPr id="5" name="Foliennummernplatzhalter 4">
            <a:extLst>
              <a:ext uri="{FF2B5EF4-FFF2-40B4-BE49-F238E27FC236}">
                <a16:creationId xmlns:a16="http://schemas.microsoft.com/office/drawing/2014/main" id="{D777627C-6C95-7355-4474-4D61F434D469}"/>
              </a:ext>
            </a:extLst>
          </p:cNvPr>
          <p:cNvSpPr>
            <a:spLocks noGrp="1"/>
          </p:cNvSpPr>
          <p:nvPr>
            <p:ph type="sldNum" sz="quarter" idx="10"/>
          </p:nvPr>
        </p:nvSpPr>
        <p:spPr/>
        <p:txBody>
          <a:bodyPr/>
          <a:lstStyle/>
          <a:p>
            <a:fld id="{DB93E0DE-DE9E-43E9-A4D3-85B06637B40C}" type="slidenum">
              <a:rPr lang="de-DE" smtClean="0"/>
              <a:pPr/>
              <a:t>23</a:t>
            </a:fld>
            <a:endParaRPr lang="de-DE" dirty="0"/>
          </a:p>
        </p:txBody>
      </p:sp>
    </p:spTree>
    <p:extLst>
      <p:ext uri="{BB962C8B-B14F-4D97-AF65-F5344CB8AC3E}">
        <p14:creationId xmlns:p14="http://schemas.microsoft.com/office/powerpoint/2010/main" val="727274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BAD70-A8E0-8F75-D151-39143C6982A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48E7259-BBA2-0AFD-D4F1-597EA0F545A8}"/>
              </a:ext>
            </a:extLst>
          </p:cNvPr>
          <p:cNvSpPr>
            <a:spLocks noGrp="1"/>
          </p:cNvSpPr>
          <p:nvPr>
            <p:ph type="title"/>
          </p:nvPr>
        </p:nvSpPr>
        <p:spPr>
          <a:xfrm>
            <a:off x="700679" y="673096"/>
            <a:ext cx="10822650" cy="504916"/>
          </a:xfrm>
        </p:spPr>
        <p:txBody>
          <a:bodyPr>
            <a:noAutofit/>
          </a:bodyPr>
          <a:lstStyle/>
          <a:p>
            <a:pPr>
              <a:lnSpc>
                <a:spcPct val="90000"/>
              </a:lnSpc>
            </a:pPr>
            <a:r>
              <a:rPr lang="de-CH" dirty="0"/>
              <a:t>Adresssuche ohne Ergebnisse</a:t>
            </a:r>
          </a:p>
        </p:txBody>
      </p:sp>
      <p:sp>
        <p:nvSpPr>
          <p:cNvPr id="4" name="Textplatzhalter 3">
            <a:extLst>
              <a:ext uri="{FF2B5EF4-FFF2-40B4-BE49-F238E27FC236}">
                <a16:creationId xmlns:a16="http://schemas.microsoft.com/office/drawing/2014/main" id="{2208DDF2-9F4B-2C71-EB00-D6B2CBD664EF}"/>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970203</a:t>
            </a:r>
          </a:p>
        </p:txBody>
      </p:sp>
      <p:sp>
        <p:nvSpPr>
          <p:cNvPr id="3" name="Inhaltsplatzhalter 2">
            <a:extLst>
              <a:ext uri="{FF2B5EF4-FFF2-40B4-BE49-F238E27FC236}">
                <a16:creationId xmlns:a16="http://schemas.microsoft.com/office/drawing/2014/main" id="{366E4575-9FD5-E0BC-28C7-7DD4C2310CB6}"/>
              </a:ext>
            </a:extLst>
          </p:cNvPr>
          <p:cNvSpPr>
            <a:spLocks noGrp="1"/>
          </p:cNvSpPr>
          <p:nvPr>
            <p:ph sz="quarter" idx="15"/>
          </p:nvPr>
        </p:nvSpPr>
        <p:spPr>
          <a:xfrm>
            <a:off x="700679" y="1922804"/>
            <a:ext cx="10822984" cy="4379272"/>
          </a:xfrm>
        </p:spPr>
        <p:txBody>
          <a:bodyPr>
            <a:normAutofit/>
          </a:bodyPr>
          <a:lstStyle/>
          <a:p>
            <a:r>
              <a:rPr lang="de-CH" sz="2400" dirty="0"/>
              <a:t>Wenn bei der Adresssuche keine Ergebnisse gefunden werden, wird nun das GRID automatisch geleert.</a:t>
            </a:r>
          </a:p>
        </p:txBody>
      </p:sp>
      <p:sp>
        <p:nvSpPr>
          <p:cNvPr id="5" name="Foliennummernplatzhalter 4">
            <a:extLst>
              <a:ext uri="{FF2B5EF4-FFF2-40B4-BE49-F238E27FC236}">
                <a16:creationId xmlns:a16="http://schemas.microsoft.com/office/drawing/2014/main" id="{DEA1C90C-75D9-153F-34DE-6E34D034C73A}"/>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24</a:t>
            </a:fld>
            <a:endParaRPr lang="de-DE"/>
          </a:p>
        </p:txBody>
      </p:sp>
      <p:pic>
        <p:nvPicPr>
          <p:cNvPr id="8" name="Grafik 7">
            <a:extLst>
              <a:ext uri="{FF2B5EF4-FFF2-40B4-BE49-F238E27FC236}">
                <a16:creationId xmlns:a16="http://schemas.microsoft.com/office/drawing/2014/main" id="{0306E175-A9FA-9197-75AB-9C03DA9C0E4A}"/>
              </a:ext>
            </a:extLst>
          </p:cNvPr>
          <p:cNvPicPr>
            <a:picLocks noChangeAspect="1"/>
          </p:cNvPicPr>
          <p:nvPr/>
        </p:nvPicPr>
        <p:blipFill>
          <a:blip r:embed="rId2"/>
          <a:stretch>
            <a:fillRect/>
          </a:stretch>
        </p:blipFill>
        <p:spPr>
          <a:xfrm>
            <a:off x="2636276" y="2753136"/>
            <a:ext cx="6951197" cy="4019909"/>
          </a:xfrm>
          <a:prstGeom prst="rect">
            <a:avLst/>
          </a:prstGeom>
        </p:spPr>
      </p:pic>
      <p:sp>
        <p:nvSpPr>
          <p:cNvPr id="9" name="Rechteck 8">
            <a:extLst>
              <a:ext uri="{FF2B5EF4-FFF2-40B4-BE49-F238E27FC236}">
                <a16:creationId xmlns:a16="http://schemas.microsoft.com/office/drawing/2014/main" id="{E46F1E52-0D41-C0C2-05C6-DF7CE314FF10}"/>
              </a:ext>
            </a:extLst>
          </p:cNvPr>
          <p:cNvSpPr/>
          <p:nvPr/>
        </p:nvSpPr>
        <p:spPr bwMode="gray">
          <a:xfrm>
            <a:off x="2713914" y="4638675"/>
            <a:ext cx="6840224" cy="2134370"/>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CH" sz="1800" dirty="0" err="1"/>
          </a:p>
        </p:txBody>
      </p:sp>
    </p:spTree>
    <p:extLst>
      <p:ext uri="{BB962C8B-B14F-4D97-AF65-F5344CB8AC3E}">
        <p14:creationId xmlns:p14="http://schemas.microsoft.com/office/powerpoint/2010/main" val="3287826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3DA6A4-37E3-63F0-B39D-BC9F89856E9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699A832-B9CA-6FC4-988A-50FE35ECDC84}"/>
              </a:ext>
            </a:extLst>
          </p:cNvPr>
          <p:cNvSpPr>
            <a:spLocks noGrp="1"/>
          </p:cNvSpPr>
          <p:nvPr>
            <p:ph type="title"/>
          </p:nvPr>
        </p:nvSpPr>
        <p:spPr>
          <a:xfrm>
            <a:off x="700679" y="673096"/>
            <a:ext cx="10822650" cy="504916"/>
          </a:xfrm>
        </p:spPr>
        <p:txBody>
          <a:bodyPr>
            <a:noAutofit/>
          </a:bodyPr>
          <a:lstStyle/>
          <a:p>
            <a:pPr>
              <a:lnSpc>
                <a:spcPct val="90000"/>
              </a:lnSpc>
            </a:pPr>
            <a:r>
              <a:rPr lang="de-CH" dirty="0"/>
              <a:t>Anzeige Adressfeld bei Bewohnerwechsel</a:t>
            </a:r>
          </a:p>
        </p:txBody>
      </p:sp>
      <p:sp>
        <p:nvSpPr>
          <p:cNvPr id="4" name="Textplatzhalter 3">
            <a:extLst>
              <a:ext uri="{FF2B5EF4-FFF2-40B4-BE49-F238E27FC236}">
                <a16:creationId xmlns:a16="http://schemas.microsoft.com/office/drawing/2014/main" id="{C4EF681F-5F97-2B86-7C0F-8C16C33A60AB}"/>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980651</a:t>
            </a:r>
          </a:p>
        </p:txBody>
      </p:sp>
      <p:sp>
        <p:nvSpPr>
          <p:cNvPr id="3" name="Inhaltsplatzhalter 2">
            <a:extLst>
              <a:ext uri="{FF2B5EF4-FFF2-40B4-BE49-F238E27FC236}">
                <a16:creationId xmlns:a16="http://schemas.microsoft.com/office/drawing/2014/main" id="{8E7D1D34-5ADE-AA44-1FAC-F28BF3EAF2AA}"/>
              </a:ext>
            </a:extLst>
          </p:cNvPr>
          <p:cNvSpPr>
            <a:spLocks noGrp="1"/>
          </p:cNvSpPr>
          <p:nvPr>
            <p:ph sz="quarter" idx="15"/>
          </p:nvPr>
        </p:nvSpPr>
        <p:spPr>
          <a:xfrm>
            <a:off x="700679" y="1922804"/>
            <a:ext cx="10822984" cy="4379272"/>
          </a:xfrm>
        </p:spPr>
        <p:txBody>
          <a:bodyPr>
            <a:normAutofit/>
          </a:bodyPr>
          <a:lstStyle/>
          <a:p>
            <a:r>
              <a:rPr lang="de-CH" sz="2400" dirty="0"/>
              <a:t>Das Adressfeld wird nun beim Wechsel des Bewohners korrekt geleert, einschliesslich der Felder "Gültig ab", "Gültig bis", "Kontaktrolle Gültig ab" und "Kontaktrolle Gültig bis".</a:t>
            </a:r>
          </a:p>
        </p:txBody>
      </p:sp>
      <p:sp>
        <p:nvSpPr>
          <p:cNvPr id="5" name="Foliennummernplatzhalter 4">
            <a:extLst>
              <a:ext uri="{FF2B5EF4-FFF2-40B4-BE49-F238E27FC236}">
                <a16:creationId xmlns:a16="http://schemas.microsoft.com/office/drawing/2014/main" id="{D57EBF2C-DE76-7E79-D749-936B4B8E75D1}"/>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25</a:t>
            </a:fld>
            <a:endParaRPr lang="de-DE"/>
          </a:p>
        </p:txBody>
      </p:sp>
      <p:pic>
        <p:nvPicPr>
          <p:cNvPr id="11" name="Grafik 10">
            <a:extLst>
              <a:ext uri="{FF2B5EF4-FFF2-40B4-BE49-F238E27FC236}">
                <a16:creationId xmlns:a16="http://schemas.microsoft.com/office/drawing/2014/main" id="{4F843103-08EE-556F-A42F-0221CE090904}"/>
              </a:ext>
            </a:extLst>
          </p:cNvPr>
          <p:cNvPicPr>
            <a:picLocks noChangeAspect="1"/>
          </p:cNvPicPr>
          <p:nvPr/>
        </p:nvPicPr>
        <p:blipFill>
          <a:blip r:embed="rId2"/>
          <a:stretch>
            <a:fillRect/>
          </a:stretch>
        </p:blipFill>
        <p:spPr>
          <a:xfrm>
            <a:off x="2782662" y="3152373"/>
            <a:ext cx="6625087" cy="3458656"/>
          </a:xfrm>
          <a:prstGeom prst="rect">
            <a:avLst/>
          </a:prstGeom>
        </p:spPr>
      </p:pic>
    </p:spTree>
    <p:extLst>
      <p:ext uri="{BB962C8B-B14F-4D97-AF65-F5344CB8AC3E}">
        <p14:creationId xmlns:p14="http://schemas.microsoft.com/office/powerpoint/2010/main" val="564223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7BFA63-987B-F457-478A-09984659F5E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197595E-2965-749D-86B0-3ED16697BAFC}"/>
              </a:ext>
            </a:extLst>
          </p:cNvPr>
          <p:cNvSpPr>
            <a:spLocks noGrp="1"/>
          </p:cNvSpPr>
          <p:nvPr>
            <p:ph type="title"/>
          </p:nvPr>
        </p:nvSpPr>
        <p:spPr>
          <a:xfrm>
            <a:off x="700679" y="673096"/>
            <a:ext cx="10822650" cy="504916"/>
          </a:xfrm>
        </p:spPr>
        <p:txBody>
          <a:bodyPr>
            <a:noAutofit/>
          </a:bodyPr>
          <a:lstStyle/>
          <a:p>
            <a:pPr>
              <a:lnSpc>
                <a:spcPct val="90000"/>
              </a:lnSpc>
            </a:pPr>
            <a:r>
              <a:rPr lang="de-CH" dirty="0"/>
              <a:t>Erweiterung Report Behandlungsausweis</a:t>
            </a:r>
          </a:p>
        </p:txBody>
      </p:sp>
      <p:sp>
        <p:nvSpPr>
          <p:cNvPr id="4" name="Textplatzhalter 3">
            <a:extLst>
              <a:ext uri="{FF2B5EF4-FFF2-40B4-BE49-F238E27FC236}">
                <a16:creationId xmlns:a16="http://schemas.microsoft.com/office/drawing/2014/main" id="{5FA2E641-8D03-5A98-1771-509A7DC2B5AF}"/>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981794</a:t>
            </a:r>
          </a:p>
        </p:txBody>
      </p:sp>
      <p:sp>
        <p:nvSpPr>
          <p:cNvPr id="3" name="Inhaltsplatzhalter 2">
            <a:extLst>
              <a:ext uri="{FF2B5EF4-FFF2-40B4-BE49-F238E27FC236}">
                <a16:creationId xmlns:a16="http://schemas.microsoft.com/office/drawing/2014/main" id="{0F5EFCEE-7442-8D8F-A77D-401986D4BE4C}"/>
              </a:ext>
            </a:extLst>
          </p:cNvPr>
          <p:cNvSpPr>
            <a:spLocks noGrp="1"/>
          </p:cNvSpPr>
          <p:nvPr>
            <p:ph sz="quarter" idx="15"/>
          </p:nvPr>
        </p:nvSpPr>
        <p:spPr>
          <a:xfrm>
            <a:off x="700679" y="1922804"/>
            <a:ext cx="10822984" cy="4379272"/>
          </a:xfrm>
        </p:spPr>
        <p:txBody>
          <a:bodyPr>
            <a:normAutofit/>
          </a:bodyPr>
          <a:lstStyle/>
          <a:p>
            <a:r>
              <a:rPr lang="de-CH" sz="2400" dirty="0"/>
              <a:t>Report RAI/RUG - Behandlungsausweis LTCF - Der Report zeigt jetzt die Primärkrankenkasse des Bewohners unter "Krankenversicherung KLV" an. Das </a:t>
            </a:r>
            <a:r>
              <a:rPr lang="de-CH" sz="2400" dirty="0" err="1"/>
              <a:t>PopUp</a:t>
            </a:r>
            <a:r>
              <a:rPr lang="de-CH" sz="2400" dirty="0"/>
              <a:t> für Arztinfos wurde verbessert. Im Report wurde die Unterschrift vergrössert und die Arztdaten untereinander angezeigt.</a:t>
            </a:r>
          </a:p>
        </p:txBody>
      </p:sp>
      <p:sp>
        <p:nvSpPr>
          <p:cNvPr id="5" name="Foliennummernplatzhalter 4">
            <a:extLst>
              <a:ext uri="{FF2B5EF4-FFF2-40B4-BE49-F238E27FC236}">
                <a16:creationId xmlns:a16="http://schemas.microsoft.com/office/drawing/2014/main" id="{6C587E00-3074-1D38-3142-2FB1251BC683}"/>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26</a:t>
            </a:fld>
            <a:endParaRPr lang="de-DE"/>
          </a:p>
        </p:txBody>
      </p:sp>
      <p:pic>
        <p:nvPicPr>
          <p:cNvPr id="8" name="Grafik 7">
            <a:extLst>
              <a:ext uri="{FF2B5EF4-FFF2-40B4-BE49-F238E27FC236}">
                <a16:creationId xmlns:a16="http://schemas.microsoft.com/office/drawing/2014/main" id="{B05F7002-9367-E8E5-8FC4-6FA371E04236}"/>
              </a:ext>
            </a:extLst>
          </p:cNvPr>
          <p:cNvPicPr>
            <a:picLocks noChangeAspect="1"/>
          </p:cNvPicPr>
          <p:nvPr/>
        </p:nvPicPr>
        <p:blipFill>
          <a:blip r:embed="rId2"/>
          <a:stretch>
            <a:fillRect/>
          </a:stretch>
        </p:blipFill>
        <p:spPr>
          <a:xfrm>
            <a:off x="3350311" y="3429000"/>
            <a:ext cx="5489789" cy="1567525"/>
          </a:xfrm>
          <a:prstGeom prst="rect">
            <a:avLst/>
          </a:prstGeom>
        </p:spPr>
      </p:pic>
      <p:pic>
        <p:nvPicPr>
          <p:cNvPr id="10" name="Grafik 9">
            <a:extLst>
              <a:ext uri="{FF2B5EF4-FFF2-40B4-BE49-F238E27FC236}">
                <a16:creationId xmlns:a16="http://schemas.microsoft.com/office/drawing/2014/main" id="{BA593098-1F3B-E2F2-A077-7C98F5FD6F8B}"/>
              </a:ext>
            </a:extLst>
          </p:cNvPr>
          <p:cNvPicPr>
            <a:picLocks noChangeAspect="1"/>
          </p:cNvPicPr>
          <p:nvPr/>
        </p:nvPicPr>
        <p:blipFill>
          <a:blip r:embed="rId3"/>
          <a:stretch>
            <a:fillRect/>
          </a:stretch>
        </p:blipFill>
        <p:spPr>
          <a:xfrm>
            <a:off x="3350311" y="5218317"/>
            <a:ext cx="5489789" cy="1284403"/>
          </a:xfrm>
          <a:prstGeom prst="rect">
            <a:avLst/>
          </a:prstGeom>
        </p:spPr>
      </p:pic>
    </p:spTree>
    <p:extLst>
      <p:ext uri="{BB962C8B-B14F-4D97-AF65-F5344CB8AC3E}">
        <p14:creationId xmlns:p14="http://schemas.microsoft.com/office/powerpoint/2010/main" val="148645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D1E9A5-BC73-A767-1BD0-742751CE571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853E59B-563B-A298-7019-06D59FCFD20A}"/>
              </a:ext>
            </a:extLst>
          </p:cNvPr>
          <p:cNvSpPr>
            <a:spLocks noGrp="1"/>
          </p:cNvSpPr>
          <p:nvPr>
            <p:ph type="title"/>
          </p:nvPr>
        </p:nvSpPr>
        <p:spPr>
          <a:xfrm>
            <a:off x="700679" y="673096"/>
            <a:ext cx="10822650" cy="504916"/>
          </a:xfrm>
        </p:spPr>
        <p:txBody>
          <a:bodyPr>
            <a:noAutofit/>
          </a:bodyPr>
          <a:lstStyle/>
          <a:p>
            <a:pPr>
              <a:lnSpc>
                <a:spcPct val="90000"/>
              </a:lnSpc>
            </a:pPr>
            <a:r>
              <a:rPr lang="de-CH" dirty="0"/>
              <a:t>Zuordnung im Report Wäscheliste</a:t>
            </a:r>
          </a:p>
        </p:txBody>
      </p:sp>
      <p:sp>
        <p:nvSpPr>
          <p:cNvPr id="4" name="Textplatzhalter 3">
            <a:extLst>
              <a:ext uri="{FF2B5EF4-FFF2-40B4-BE49-F238E27FC236}">
                <a16:creationId xmlns:a16="http://schemas.microsoft.com/office/drawing/2014/main" id="{57D02DE1-7C67-1CA2-5F3E-70E4E8C30131}"/>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980437</a:t>
            </a:r>
          </a:p>
        </p:txBody>
      </p:sp>
      <p:sp>
        <p:nvSpPr>
          <p:cNvPr id="3" name="Inhaltsplatzhalter 2">
            <a:extLst>
              <a:ext uri="{FF2B5EF4-FFF2-40B4-BE49-F238E27FC236}">
                <a16:creationId xmlns:a16="http://schemas.microsoft.com/office/drawing/2014/main" id="{769418DD-451A-BC4B-0499-681C6E723D6A}"/>
              </a:ext>
            </a:extLst>
          </p:cNvPr>
          <p:cNvSpPr>
            <a:spLocks noGrp="1"/>
          </p:cNvSpPr>
          <p:nvPr>
            <p:ph sz="quarter" idx="15"/>
          </p:nvPr>
        </p:nvSpPr>
        <p:spPr>
          <a:xfrm>
            <a:off x="700679" y="1922804"/>
            <a:ext cx="4164619" cy="4379272"/>
          </a:xfrm>
        </p:spPr>
        <p:txBody>
          <a:bodyPr>
            <a:normAutofit/>
          </a:bodyPr>
          <a:lstStyle/>
          <a:p>
            <a:r>
              <a:rPr lang="de-CH" sz="2400" dirty="0"/>
              <a:t>Report Wäscheliste - Die Zuordnung wird nun pro Custom Report gespeichert und überschreibt nicht mehr die Zuordnung von anderen Custom Reports.</a:t>
            </a:r>
          </a:p>
        </p:txBody>
      </p:sp>
      <p:sp>
        <p:nvSpPr>
          <p:cNvPr id="5" name="Foliennummernplatzhalter 4">
            <a:extLst>
              <a:ext uri="{FF2B5EF4-FFF2-40B4-BE49-F238E27FC236}">
                <a16:creationId xmlns:a16="http://schemas.microsoft.com/office/drawing/2014/main" id="{7DB07037-3799-4A8F-CD0D-371D7BD0D8C8}"/>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27</a:t>
            </a:fld>
            <a:endParaRPr lang="de-DE"/>
          </a:p>
        </p:txBody>
      </p:sp>
      <p:pic>
        <p:nvPicPr>
          <p:cNvPr id="7" name="Grafik 6">
            <a:extLst>
              <a:ext uri="{FF2B5EF4-FFF2-40B4-BE49-F238E27FC236}">
                <a16:creationId xmlns:a16="http://schemas.microsoft.com/office/drawing/2014/main" id="{FCFC20D0-A37D-B9CD-9670-9BECFA9FEAA5}"/>
              </a:ext>
            </a:extLst>
          </p:cNvPr>
          <p:cNvPicPr>
            <a:picLocks noChangeAspect="1"/>
          </p:cNvPicPr>
          <p:nvPr/>
        </p:nvPicPr>
        <p:blipFill>
          <a:blip r:embed="rId2"/>
          <a:stretch>
            <a:fillRect/>
          </a:stretch>
        </p:blipFill>
        <p:spPr>
          <a:xfrm>
            <a:off x="4778461" y="2038365"/>
            <a:ext cx="6832474" cy="3537717"/>
          </a:xfrm>
          <a:prstGeom prst="rect">
            <a:avLst/>
          </a:prstGeom>
        </p:spPr>
      </p:pic>
    </p:spTree>
    <p:extLst>
      <p:ext uri="{BB962C8B-B14F-4D97-AF65-F5344CB8AC3E}">
        <p14:creationId xmlns:p14="http://schemas.microsoft.com/office/powerpoint/2010/main" val="2456390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04F36A-C0ED-2FE2-19E3-872C0C5B23A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D2DFC72-C714-F9FC-A335-CAB5285E537A}"/>
              </a:ext>
            </a:extLst>
          </p:cNvPr>
          <p:cNvSpPr>
            <a:spLocks noGrp="1"/>
          </p:cNvSpPr>
          <p:nvPr>
            <p:ph type="title"/>
          </p:nvPr>
        </p:nvSpPr>
        <p:spPr>
          <a:xfrm>
            <a:off x="700679" y="673096"/>
            <a:ext cx="10822650" cy="504916"/>
          </a:xfrm>
        </p:spPr>
        <p:txBody>
          <a:bodyPr>
            <a:noAutofit/>
          </a:bodyPr>
          <a:lstStyle/>
          <a:p>
            <a:pPr>
              <a:lnSpc>
                <a:spcPct val="90000"/>
              </a:lnSpc>
            </a:pPr>
            <a:r>
              <a:rPr lang="de-CH" dirty="0"/>
              <a:t>Kontextmenü-Einstellungen bleiben gespeichert</a:t>
            </a:r>
          </a:p>
        </p:txBody>
      </p:sp>
      <p:sp>
        <p:nvSpPr>
          <p:cNvPr id="4" name="Textplatzhalter 3">
            <a:extLst>
              <a:ext uri="{FF2B5EF4-FFF2-40B4-BE49-F238E27FC236}">
                <a16:creationId xmlns:a16="http://schemas.microsoft.com/office/drawing/2014/main" id="{719D84C7-5A6F-94F5-5F9E-4AF2DD920926}"/>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3200</a:t>
            </a:r>
          </a:p>
        </p:txBody>
      </p:sp>
      <p:sp>
        <p:nvSpPr>
          <p:cNvPr id="3" name="Inhaltsplatzhalter 2">
            <a:extLst>
              <a:ext uri="{FF2B5EF4-FFF2-40B4-BE49-F238E27FC236}">
                <a16:creationId xmlns:a16="http://schemas.microsoft.com/office/drawing/2014/main" id="{F888CABB-51F4-8A03-ADB7-F2EA1FF1010E}"/>
              </a:ext>
            </a:extLst>
          </p:cNvPr>
          <p:cNvSpPr>
            <a:spLocks noGrp="1"/>
          </p:cNvSpPr>
          <p:nvPr>
            <p:ph sz="quarter" idx="15"/>
          </p:nvPr>
        </p:nvSpPr>
        <p:spPr>
          <a:xfrm>
            <a:off x="700679" y="1922804"/>
            <a:ext cx="4414785" cy="4379272"/>
          </a:xfrm>
        </p:spPr>
        <p:txBody>
          <a:bodyPr>
            <a:normAutofit/>
          </a:bodyPr>
          <a:lstStyle/>
          <a:p>
            <a:r>
              <a:rPr lang="de-CH" sz="2400" dirty="0"/>
              <a:t>Die Einstellungen "... nur sichtbare" und "...Dokumente" bleibt im Kontextmenü gespeichert. </a:t>
            </a:r>
          </a:p>
        </p:txBody>
      </p:sp>
      <p:sp>
        <p:nvSpPr>
          <p:cNvPr id="5" name="Foliennummernplatzhalter 4">
            <a:extLst>
              <a:ext uri="{FF2B5EF4-FFF2-40B4-BE49-F238E27FC236}">
                <a16:creationId xmlns:a16="http://schemas.microsoft.com/office/drawing/2014/main" id="{6F3E57A3-F2FA-C976-BF18-F67D1F744D01}"/>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28</a:t>
            </a:fld>
            <a:endParaRPr lang="de-DE"/>
          </a:p>
        </p:txBody>
      </p:sp>
      <p:pic>
        <p:nvPicPr>
          <p:cNvPr id="8" name="Grafik 7">
            <a:extLst>
              <a:ext uri="{FF2B5EF4-FFF2-40B4-BE49-F238E27FC236}">
                <a16:creationId xmlns:a16="http://schemas.microsoft.com/office/drawing/2014/main" id="{C4DEB2A5-38E1-6FD4-2A7B-DCDF6C51841E}"/>
              </a:ext>
            </a:extLst>
          </p:cNvPr>
          <p:cNvPicPr>
            <a:picLocks noChangeAspect="1"/>
          </p:cNvPicPr>
          <p:nvPr/>
        </p:nvPicPr>
        <p:blipFill>
          <a:blip r:embed="rId2"/>
          <a:stretch>
            <a:fillRect/>
          </a:stretch>
        </p:blipFill>
        <p:spPr>
          <a:xfrm>
            <a:off x="5739626" y="1702622"/>
            <a:ext cx="5349734" cy="4819635"/>
          </a:xfrm>
          <a:prstGeom prst="rect">
            <a:avLst/>
          </a:prstGeom>
        </p:spPr>
      </p:pic>
    </p:spTree>
    <p:extLst>
      <p:ext uri="{BB962C8B-B14F-4D97-AF65-F5344CB8AC3E}">
        <p14:creationId xmlns:p14="http://schemas.microsoft.com/office/powerpoint/2010/main" val="1866487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0966B-6B8E-CCE3-4E65-504BB503F94E}"/>
            </a:ext>
          </a:extLst>
        </p:cNvPr>
        <p:cNvGrpSpPr/>
        <p:nvPr/>
      </p:nvGrpSpPr>
      <p:grpSpPr>
        <a:xfrm>
          <a:off x="0" y="0"/>
          <a:ext cx="0" cy="0"/>
          <a:chOff x="0" y="0"/>
          <a:chExt cx="0" cy="0"/>
        </a:xfrm>
      </p:grpSpPr>
      <p:sp>
        <p:nvSpPr>
          <p:cNvPr id="12" name="Titel 11">
            <a:extLst>
              <a:ext uri="{FF2B5EF4-FFF2-40B4-BE49-F238E27FC236}">
                <a16:creationId xmlns:a16="http://schemas.microsoft.com/office/drawing/2014/main" id="{AAD00D03-5538-4092-A17D-A9755634CFD5}"/>
              </a:ext>
            </a:extLst>
          </p:cNvPr>
          <p:cNvSpPr>
            <a:spLocks noGrp="1"/>
          </p:cNvSpPr>
          <p:nvPr>
            <p:ph type="ctrTitle"/>
          </p:nvPr>
        </p:nvSpPr>
        <p:spPr>
          <a:xfrm>
            <a:off x="693738" y="1884107"/>
            <a:ext cx="10798968" cy="3089785"/>
          </a:xfrm>
        </p:spPr>
        <p:txBody>
          <a:bodyPr/>
          <a:lstStyle/>
          <a:p>
            <a:pPr>
              <a:lnSpc>
                <a:spcPts val="3300"/>
              </a:lnSpc>
            </a:pPr>
            <a:r>
              <a:rPr lang="de-CH" sz="2000" b="0" i="0" dirty="0">
                <a:solidFill>
                  <a:srgbClr val="000000"/>
                </a:solidFill>
                <a:effectLst/>
                <a:latin typeface="YAFcf6CtJfI 0"/>
              </a:rPr>
              <a:t>Wir hoffen, dass Sie die Präsentation aufschlussreich fanden und die Ihnen die Neuerung gefallen. Gerne laden wir Sie dazu ein, uns Ihre Erfahrungen und Eindrücke bezüglich der Neuerungen mitzuteilen. Hier interessiert uns selbstverständlich Ihr Feedback zu Korrekturen wie auch Neuentwicklungen.</a:t>
            </a:r>
            <a:br>
              <a:rPr lang="de-CH" sz="2000" dirty="0">
                <a:solidFill>
                  <a:srgbClr val="000000"/>
                </a:solidFill>
                <a:effectLst/>
                <a:latin typeface="YAFcf6CtJfI 0"/>
              </a:rPr>
            </a:br>
            <a:r>
              <a:rPr lang="de-CH" sz="2000" b="0" i="0" dirty="0">
                <a:solidFill>
                  <a:srgbClr val="000000"/>
                </a:solidFill>
                <a:effectLst/>
                <a:latin typeface="YAFcf6CtJfI 0"/>
              </a:rPr>
              <a:t>Zögern Sie nicht, sich bei Fragen an uns zu wenden. Daraus können wir viel lernen und gemeinsam einen positiven Einfluss auf das Produkt nehmen. </a:t>
            </a:r>
            <a:br>
              <a:rPr lang="de-CH" sz="2000" dirty="0">
                <a:solidFill>
                  <a:srgbClr val="000000"/>
                </a:solidFill>
                <a:effectLst/>
                <a:latin typeface="YAFcf6CtJfI 0"/>
              </a:rPr>
            </a:br>
            <a:r>
              <a:rPr lang="de-DE" sz="2000" dirty="0"/>
              <a:t>Vielen Dank!</a:t>
            </a:r>
          </a:p>
        </p:txBody>
      </p:sp>
    </p:spTree>
    <p:extLst>
      <p:ext uri="{BB962C8B-B14F-4D97-AF65-F5344CB8AC3E}">
        <p14:creationId xmlns:p14="http://schemas.microsoft.com/office/powerpoint/2010/main" val="758763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ABF72-8849-08EA-7FBF-ECCF35474EA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63BCED4-4FC7-B976-013D-D70EF057D6C4}"/>
              </a:ext>
            </a:extLst>
          </p:cNvPr>
          <p:cNvSpPr>
            <a:spLocks noGrp="1"/>
          </p:cNvSpPr>
          <p:nvPr>
            <p:ph type="title"/>
          </p:nvPr>
        </p:nvSpPr>
        <p:spPr>
          <a:xfrm>
            <a:off x="700679" y="673096"/>
            <a:ext cx="10822650" cy="504916"/>
          </a:xfrm>
        </p:spPr>
        <p:txBody>
          <a:bodyPr>
            <a:noAutofit/>
          </a:bodyPr>
          <a:lstStyle/>
          <a:p>
            <a:pPr>
              <a:lnSpc>
                <a:spcPct val="90000"/>
              </a:lnSpc>
            </a:pPr>
            <a:r>
              <a:rPr lang="de-CH" dirty="0"/>
              <a:t>Elektronische Rechnung wiederholen</a:t>
            </a:r>
          </a:p>
        </p:txBody>
      </p:sp>
      <p:sp>
        <p:nvSpPr>
          <p:cNvPr id="4" name="Textplatzhalter 3">
            <a:extLst>
              <a:ext uri="{FF2B5EF4-FFF2-40B4-BE49-F238E27FC236}">
                <a16:creationId xmlns:a16="http://schemas.microsoft.com/office/drawing/2014/main" id="{2F4BDEF0-4649-265A-00CE-45965FB36967}"/>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981651</a:t>
            </a:r>
          </a:p>
        </p:txBody>
      </p:sp>
      <p:sp>
        <p:nvSpPr>
          <p:cNvPr id="3" name="Inhaltsplatzhalter 2">
            <a:extLst>
              <a:ext uri="{FF2B5EF4-FFF2-40B4-BE49-F238E27FC236}">
                <a16:creationId xmlns:a16="http://schemas.microsoft.com/office/drawing/2014/main" id="{C871E881-9300-065D-883D-3331385D5813}"/>
              </a:ext>
            </a:extLst>
          </p:cNvPr>
          <p:cNvSpPr>
            <a:spLocks noGrp="1"/>
          </p:cNvSpPr>
          <p:nvPr>
            <p:ph sz="quarter" idx="15"/>
          </p:nvPr>
        </p:nvSpPr>
        <p:spPr>
          <a:xfrm>
            <a:off x="700679" y="1922804"/>
            <a:ext cx="5250859" cy="4379272"/>
          </a:xfrm>
        </p:spPr>
        <p:txBody>
          <a:bodyPr>
            <a:normAutofit/>
          </a:bodyPr>
          <a:lstStyle/>
          <a:p>
            <a:r>
              <a:rPr lang="de-CH" sz="2400" dirty="0"/>
              <a:t>Die Funktion "eFaktura nochmals übermitteln" wurde in "Elektronische Rechnung wiederholen" umbenannt. Jetzt wird bei eBill, Versand per Mail und Printcenter die XML- und PDF-Datei immer in den Send-Ordner geschrieben.</a:t>
            </a:r>
          </a:p>
        </p:txBody>
      </p:sp>
      <p:sp>
        <p:nvSpPr>
          <p:cNvPr id="5" name="Foliennummernplatzhalter 4">
            <a:extLst>
              <a:ext uri="{FF2B5EF4-FFF2-40B4-BE49-F238E27FC236}">
                <a16:creationId xmlns:a16="http://schemas.microsoft.com/office/drawing/2014/main" id="{8930215E-AE5C-60CD-AAA1-7A4B256A4BA0}"/>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3</a:t>
            </a:fld>
            <a:endParaRPr lang="de-DE"/>
          </a:p>
        </p:txBody>
      </p:sp>
      <p:pic>
        <p:nvPicPr>
          <p:cNvPr id="7" name="Grafik 6">
            <a:extLst>
              <a:ext uri="{FF2B5EF4-FFF2-40B4-BE49-F238E27FC236}">
                <a16:creationId xmlns:a16="http://schemas.microsoft.com/office/drawing/2014/main" id="{501C1620-8823-F29D-9754-C5DF2C61CC64}"/>
              </a:ext>
            </a:extLst>
          </p:cNvPr>
          <p:cNvPicPr>
            <a:picLocks noChangeAspect="1"/>
          </p:cNvPicPr>
          <p:nvPr/>
        </p:nvPicPr>
        <p:blipFill>
          <a:blip r:embed="rId2"/>
          <a:stretch>
            <a:fillRect/>
          </a:stretch>
        </p:blipFill>
        <p:spPr>
          <a:xfrm>
            <a:off x="6095206" y="1922804"/>
            <a:ext cx="5606259" cy="2466418"/>
          </a:xfrm>
          <a:prstGeom prst="rect">
            <a:avLst/>
          </a:prstGeom>
        </p:spPr>
      </p:pic>
    </p:spTree>
    <p:extLst>
      <p:ext uri="{BB962C8B-B14F-4D97-AF65-F5344CB8AC3E}">
        <p14:creationId xmlns:p14="http://schemas.microsoft.com/office/powerpoint/2010/main" val="3401081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778CF6-EFCF-4DDA-19E3-60840F75E07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A0AAA96-919F-9CF7-0C06-73A48AA610AA}"/>
              </a:ext>
            </a:extLst>
          </p:cNvPr>
          <p:cNvSpPr>
            <a:spLocks noGrp="1"/>
          </p:cNvSpPr>
          <p:nvPr>
            <p:ph type="title"/>
          </p:nvPr>
        </p:nvSpPr>
        <p:spPr>
          <a:xfrm>
            <a:off x="700679" y="673096"/>
            <a:ext cx="10822650" cy="504916"/>
          </a:xfrm>
        </p:spPr>
        <p:txBody>
          <a:bodyPr>
            <a:noAutofit/>
          </a:bodyPr>
          <a:lstStyle/>
          <a:p>
            <a:pPr>
              <a:lnSpc>
                <a:spcPct val="90000"/>
              </a:lnSpc>
            </a:pPr>
            <a:r>
              <a:rPr lang="de-CH" dirty="0"/>
              <a:t>Validierung Telefonnummern</a:t>
            </a:r>
          </a:p>
        </p:txBody>
      </p:sp>
      <p:sp>
        <p:nvSpPr>
          <p:cNvPr id="4" name="Textplatzhalter 3">
            <a:extLst>
              <a:ext uri="{FF2B5EF4-FFF2-40B4-BE49-F238E27FC236}">
                <a16:creationId xmlns:a16="http://schemas.microsoft.com/office/drawing/2014/main" id="{64FB46DC-6637-7E3F-0B1F-9784D97D1396}"/>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982121</a:t>
            </a:r>
          </a:p>
        </p:txBody>
      </p:sp>
      <p:sp>
        <p:nvSpPr>
          <p:cNvPr id="3" name="Inhaltsplatzhalter 2">
            <a:extLst>
              <a:ext uri="{FF2B5EF4-FFF2-40B4-BE49-F238E27FC236}">
                <a16:creationId xmlns:a16="http://schemas.microsoft.com/office/drawing/2014/main" id="{CBC45C03-0014-97C9-3995-6D04C407B96A}"/>
              </a:ext>
            </a:extLst>
          </p:cNvPr>
          <p:cNvSpPr>
            <a:spLocks noGrp="1"/>
          </p:cNvSpPr>
          <p:nvPr>
            <p:ph sz="quarter" idx="15"/>
          </p:nvPr>
        </p:nvSpPr>
        <p:spPr>
          <a:xfrm>
            <a:off x="700679" y="1922804"/>
            <a:ext cx="10822984" cy="4379272"/>
          </a:xfrm>
        </p:spPr>
        <p:txBody>
          <a:bodyPr>
            <a:normAutofit/>
          </a:bodyPr>
          <a:lstStyle/>
          <a:p>
            <a:r>
              <a:rPr lang="de-CH" sz="2400" dirty="0"/>
              <a:t>Die Eingabe von Telefonnummern wird nun validiert, sodass nur gültige Nummern akzeptiert werden. Es wird überprüft, ob die Nummer nur Zahlen, Leerzeichen oder ein Pluszeichen (nur an erster Stelle) enthält und ob die Länge zwischen 7 und 15 Ziffern liegt.</a:t>
            </a:r>
          </a:p>
        </p:txBody>
      </p:sp>
      <p:sp>
        <p:nvSpPr>
          <p:cNvPr id="5" name="Foliennummernplatzhalter 4">
            <a:extLst>
              <a:ext uri="{FF2B5EF4-FFF2-40B4-BE49-F238E27FC236}">
                <a16:creationId xmlns:a16="http://schemas.microsoft.com/office/drawing/2014/main" id="{824C9EC2-8504-AF6C-8CD8-C9ECE35F18D2}"/>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4</a:t>
            </a:fld>
            <a:endParaRPr lang="de-DE"/>
          </a:p>
        </p:txBody>
      </p:sp>
      <p:pic>
        <p:nvPicPr>
          <p:cNvPr id="8" name="Grafik 7">
            <a:extLst>
              <a:ext uri="{FF2B5EF4-FFF2-40B4-BE49-F238E27FC236}">
                <a16:creationId xmlns:a16="http://schemas.microsoft.com/office/drawing/2014/main" id="{B81639C9-3BCE-BCA6-0C36-71F8A4C24B30}"/>
              </a:ext>
            </a:extLst>
          </p:cNvPr>
          <p:cNvPicPr>
            <a:picLocks noChangeAspect="1"/>
          </p:cNvPicPr>
          <p:nvPr/>
        </p:nvPicPr>
        <p:blipFill>
          <a:blip r:embed="rId2"/>
          <a:stretch>
            <a:fillRect/>
          </a:stretch>
        </p:blipFill>
        <p:spPr>
          <a:xfrm>
            <a:off x="1149252" y="3537461"/>
            <a:ext cx="5460617" cy="3105968"/>
          </a:xfrm>
          <a:prstGeom prst="rect">
            <a:avLst/>
          </a:prstGeom>
        </p:spPr>
      </p:pic>
      <p:sp>
        <p:nvSpPr>
          <p:cNvPr id="6" name="Textfeld 5">
            <a:extLst>
              <a:ext uri="{FF2B5EF4-FFF2-40B4-BE49-F238E27FC236}">
                <a16:creationId xmlns:a16="http://schemas.microsoft.com/office/drawing/2014/main" id="{F9F250C5-A7CF-6016-CE61-C95918E1CD83}"/>
              </a:ext>
            </a:extLst>
          </p:cNvPr>
          <p:cNvSpPr txBox="1"/>
          <p:nvPr/>
        </p:nvSpPr>
        <p:spPr bwMode="gray">
          <a:xfrm>
            <a:off x="7288560" y="5279366"/>
            <a:ext cx="4548949" cy="1292662"/>
          </a:xfrm>
          <a:prstGeom prst="rect">
            <a:avLst/>
          </a:prstGeom>
          <a:noFill/>
        </p:spPr>
        <p:txBody>
          <a:bodyPr wrap="square" lIns="0" tIns="0" rIns="0" bIns="0" rtlCol="0">
            <a:spAutoFit/>
          </a:bodyPr>
          <a:lstStyle/>
          <a:p>
            <a:r>
              <a:rPr lang="de-CH" sz="1200" b="1" dirty="0"/>
              <a:t>Hinweis:</a:t>
            </a:r>
            <a:br>
              <a:rPr lang="de-CH" sz="1200" dirty="0"/>
            </a:br>
            <a:r>
              <a:rPr lang="de-CH" sz="1200" dirty="0"/>
              <a:t>Durch die neu eingeführten Prüfmechanismen kann es vorkommen, dass bei bestehenden Daten Hinweise oder Validierungsmeldungen erscheinen, die auf ungültige Eingaben hinweisen. In solchen Fällen empfehlen wir, die betroffenen Eingaben zu überprüfen und bei Unsicherheiten unseren Support zu kontaktieren.</a:t>
            </a:r>
          </a:p>
        </p:txBody>
      </p:sp>
    </p:spTree>
    <p:extLst>
      <p:ext uri="{BB962C8B-B14F-4D97-AF65-F5344CB8AC3E}">
        <p14:creationId xmlns:p14="http://schemas.microsoft.com/office/powerpoint/2010/main" val="2200074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023A44-038C-317E-EA66-2FD048E5C60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87C5E08-F6F1-6B46-20CA-27DC545F1533}"/>
              </a:ext>
            </a:extLst>
          </p:cNvPr>
          <p:cNvSpPr>
            <a:spLocks noGrp="1"/>
          </p:cNvSpPr>
          <p:nvPr>
            <p:ph type="title"/>
          </p:nvPr>
        </p:nvSpPr>
        <p:spPr>
          <a:xfrm>
            <a:off x="700679" y="673096"/>
            <a:ext cx="10822650" cy="504916"/>
          </a:xfrm>
        </p:spPr>
        <p:txBody>
          <a:bodyPr>
            <a:noAutofit/>
          </a:bodyPr>
          <a:lstStyle/>
          <a:p>
            <a:pPr>
              <a:lnSpc>
                <a:spcPct val="90000"/>
              </a:lnSpc>
            </a:pPr>
            <a:r>
              <a:rPr lang="de-CH" dirty="0"/>
              <a:t>Standard Sammelzahler</a:t>
            </a:r>
          </a:p>
        </p:txBody>
      </p:sp>
      <p:sp>
        <p:nvSpPr>
          <p:cNvPr id="4" name="Textplatzhalter 3">
            <a:extLst>
              <a:ext uri="{FF2B5EF4-FFF2-40B4-BE49-F238E27FC236}">
                <a16:creationId xmlns:a16="http://schemas.microsoft.com/office/drawing/2014/main" id="{4E724F9E-9C12-B030-868A-B6DB3DF5922E}"/>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928117</a:t>
            </a:r>
          </a:p>
        </p:txBody>
      </p:sp>
      <p:sp>
        <p:nvSpPr>
          <p:cNvPr id="3" name="Inhaltsplatzhalter 2">
            <a:extLst>
              <a:ext uri="{FF2B5EF4-FFF2-40B4-BE49-F238E27FC236}">
                <a16:creationId xmlns:a16="http://schemas.microsoft.com/office/drawing/2014/main" id="{09A81E62-468C-0CBF-272C-B18A36D2969F}"/>
              </a:ext>
            </a:extLst>
          </p:cNvPr>
          <p:cNvSpPr>
            <a:spLocks noGrp="1"/>
          </p:cNvSpPr>
          <p:nvPr>
            <p:ph sz="quarter" idx="15"/>
          </p:nvPr>
        </p:nvSpPr>
        <p:spPr>
          <a:xfrm>
            <a:off x="700679" y="1922804"/>
            <a:ext cx="10822984" cy="4379272"/>
          </a:xfrm>
        </p:spPr>
        <p:txBody>
          <a:bodyPr>
            <a:normAutofit/>
          </a:bodyPr>
          <a:lstStyle/>
          <a:p>
            <a:r>
              <a:rPr lang="de-CH" sz="2400" dirty="0"/>
              <a:t>Die Einstellung "Sammelzahler" kann nun direkt auf der Zahler-Adresse hinterlegt werden, wodurch der manuelle Aufwand pro Bewohner entfällt. Es bleibt weiterhin möglich, für jeden Bewohner eine individuelle Einstellung vorzunehmen.</a:t>
            </a:r>
          </a:p>
        </p:txBody>
      </p:sp>
      <p:sp>
        <p:nvSpPr>
          <p:cNvPr id="5" name="Foliennummernplatzhalter 4">
            <a:extLst>
              <a:ext uri="{FF2B5EF4-FFF2-40B4-BE49-F238E27FC236}">
                <a16:creationId xmlns:a16="http://schemas.microsoft.com/office/drawing/2014/main" id="{8716E204-1688-9831-5190-70EDEA5971B4}"/>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5</a:t>
            </a:fld>
            <a:endParaRPr lang="de-DE"/>
          </a:p>
        </p:txBody>
      </p:sp>
      <p:pic>
        <p:nvPicPr>
          <p:cNvPr id="7" name="Grafik 6">
            <a:extLst>
              <a:ext uri="{FF2B5EF4-FFF2-40B4-BE49-F238E27FC236}">
                <a16:creationId xmlns:a16="http://schemas.microsoft.com/office/drawing/2014/main" id="{E99A295A-51C4-0028-652E-03F1AC47A84C}"/>
              </a:ext>
            </a:extLst>
          </p:cNvPr>
          <p:cNvPicPr>
            <a:picLocks noChangeAspect="1"/>
          </p:cNvPicPr>
          <p:nvPr/>
        </p:nvPicPr>
        <p:blipFill>
          <a:blip r:embed="rId2"/>
          <a:stretch>
            <a:fillRect/>
          </a:stretch>
        </p:blipFill>
        <p:spPr>
          <a:xfrm>
            <a:off x="3216228" y="3336532"/>
            <a:ext cx="5757955" cy="3224728"/>
          </a:xfrm>
          <a:prstGeom prst="rect">
            <a:avLst/>
          </a:prstGeom>
        </p:spPr>
      </p:pic>
    </p:spTree>
    <p:extLst>
      <p:ext uri="{BB962C8B-B14F-4D97-AF65-F5344CB8AC3E}">
        <p14:creationId xmlns:p14="http://schemas.microsoft.com/office/powerpoint/2010/main" val="3542982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A5231-44E9-5E3B-3A22-1A5B66B0E94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D388EC5-812C-6A16-4004-21DF49075567}"/>
              </a:ext>
            </a:extLst>
          </p:cNvPr>
          <p:cNvSpPr>
            <a:spLocks noGrp="1"/>
          </p:cNvSpPr>
          <p:nvPr>
            <p:ph type="title"/>
          </p:nvPr>
        </p:nvSpPr>
        <p:spPr>
          <a:xfrm>
            <a:off x="700679" y="673096"/>
            <a:ext cx="10822650" cy="504916"/>
          </a:xfrm>
        </p:spPr>
        <p:txBody>
          <a:bodyPr>
            <a:noAutofit/>
          </a:bodyPr>
          <a:lstStyle/>
          <a:p>
            <a:pPr>
              <a:lnSpc>
                <a:spcPct val="90000"/>
              </a:lnSpc>
            </a:pPr>
            <a:r>
              <a:rPr lang="de-CH" dirty="0"/>
              <a:t>Erweiterung Bewohnerinformation</a:t>
            </a:r>
          </a:p>
        </p:txBody>
      </p:sp>
      <p:sp>
        <p:nvSpPr>
          <p:cNvPr id="4" name="Textplatzhalter 3">
            <a:extLst>
              <a:ext uri="{FF2B5EF4-FFF2-40B4-BE49-F238E27FC236}">
                <a16:creationId xmlns:a16="http://schemas.microsoft.com/office/drawing/2014/main" id="{1DB787AA-9AF3-AA64-C88D-E7C48C35A144}"/>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980848</a:t>
            </a:r>
          </a:p>
        </p:txBody>
      </p:sp>
      <p:sp>
        <p:nvSpPr>
          <p:cNvPr id="3" name="Inhaltsplatzhalter 2">
            <a:extLst>
              <a:ext uri="{FF2B5EF4-FFF2-40B4-BE49-F238E27FC236}">
                <a16:creationId xmlns:a16="http://schemas.microsoft.com/office/drawing/2014/main" id="{954679A3-3E77-B0BC-99C9-64007984DE79}"/>
              </a:ext>
            </a:extLst>
          </p:cNvPr>
          <p:cNvSpPr>
            <a:spLocks noGrp="1"/>
          </p:cNvSpPr>
          <p:nvPr>
            <p:ph sz="quarter" idx="15"/>
          </p:nvPr>
        </p:nvSpPr>
        <p:spPr>
          <a:xfrm>
            <a:off x="700679" y="1922804"/>
            <a:ext cx="10822984" cy="4379272"/>
          </a:xfrm>
        </p:spPr>
        <p:txBody>
          <a:bodyPr>
            <a:normAutofit/>
          </a:bodyPr>
          <a:lstStyle/>
          <a:p>
            <a:r>
              <a:rPr lang="de-CH" sz="2400" dirty="0"/>
              <a:t>Die Bewohnerinformation wurde um die Einweisende Instanz und die Lieferapotheke erweitert. Nur die als Primär definierte Einweisende Instanz wird angezeigt.</a:t>
            </a:r>
          </a:p>
        </p:txBody>
      </p:sp>
      <p:sp>
        <p:nvSpPr>
          <p:cNvPr id="5" name="Foliennummernplatzhalter 4">
            <a:extLst>
              <a:ext uri="{FF2B5EF4-FFF2-40B4-BE49-F238E27FC236}">
                <a16:creationId xmlns:a16="http://schemas.microsoft.com/office/drawing/2014/main" id="{8003BBAC-2868-8D9A-ADD4-9984AFDB31A0}"/>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6</a:t>
            </a:fld>
            <a:endParaRPr lang="de-DE"/>
          </a:p>
        </p:txBody>
      </p:sp>
      <p:pic>
        <p:nvPicPr>
          <p:cNvPr id="10" name="Grafik 9">
            <a:extLst>
              <a:ext uri="{FF2B5EF4-FFF2-40B4-BE49-F238E27FC236}">
                <a16:creationId xmlns:a16="http://schemas.microsoft.com/office/drawing/2014/main" id="{EB9DEDE8-4237-71D1-2EFE-E8173A513F6C}"/>
              </a:ext>
            </a:extLst>
          </p:cNvPr>
          <p:cNvPicPr>
            <a:picLocks noChangeAspect="1"/>
          </p:cNvPicPr>
          <p:nvPr/>
        </p:nvPicPr>
        <p:blipFill>
          <a:blip r:embed="rId2"/>
          <a:stretch>
            <a:fillRect/>
          </a:stretch>
        </p:blipFill>
        <p:spPr>
          <a:xfrm>
            <a:off x="941462" y="3383280"/>
            <a:ext cx="10307488" cy="2943636"/>
          </a:xfrm>
          <a:prstGeom prst="rect">
            <a:avLst/>
          </a:prstGeom>
        </p:spPr>
      </p:pic>
    </p:spTree>
    <p:extLst>
      <p:ext uri="{BB962C8B-B14F-4D97-AF65-F5344CB8AC3E}">
        <p14:creationId xmlns:p14="http://schemas.microsoft.com/office/powerpoint/2010/main" val="4092336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EBF9E6-D95E-0E97-048D-73DE709BE0C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C3744C1-38C2-6650-1F42-0000CDD4316D}"/>
              </a:ext>
            </a:extLst>
          </p:cNvPr>
          <p:cNvSpPr>
            <a:spLocks noGrp="1"/>
          </p:cNvSpPr>
          <p:nvPr>
            <p:ph type="title"/>
          </p:nvPr>
        </p:nvSpPr>
        <p:spPr>
          <a:xfrm>
            <a:off x="700679" y="673096"/>
            <a:ext cx="10822650" cy="504916"/>
          </a:xfrm>
        </p:spPr>
        <p:txBody>
          <a:bodyPr>
            <a:noAutofit/>
          </a:bodyPr>
          <a:lstStyle/>
          <a:p>
            <a:pPr>
              <a:lnSpc>
                <a:spcPct val="90000"/>
              </a:lnSpc>
            </a:pPr>
            <a:r>
              <a:rPr lang="de-CH" dirty="0"/>
              <a:t>Erweiterung Bewohnerinformation</a:t>
            </a:r>
          </a:p>
        </p:txBody>
      </p:sp>
      <p:sp>
        <p:nvSpPr>
          <p:cNvPr id="4" name="Textplatzhalter 3">
            <a:extLst>
              <a:ext uri="{FF2B5EF4-FFF2-40B4-BE49-F238E27FC236}">
                <a16:creationId xmlns:a16="http://schemas.microsoft.com/office/drawing/2014/main" id="{BA393B4C-603B-DE18-3CCF-09E3280453D9}"/>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980848</a:t>
            </a:r>
          </a:p>
        </p:txBody>
      </p:sp>
      <p:sp>
        <p:nvSpPr>
          <p:cNvPr id="3" name="Inhaltsplatzhalter 2">
            <a:extLst>
              <a:ext uri="{FF2B5EF4-FFF2-40B4-BE49-F238E27FC236}">
                <a16:creationId xmlns:a16="http://schemas.microsoft.com/office/drawing/2014/main" id="{C2058EC7-9EB4-80F9-D424-99CB6988AC68}"/>
              </a:ext>
            </a:extLst>
          </p:cNvPr>
          <p:cNvSpPr>
            <a:spLocks noGrp="1"/>
          </p:cNvSpPr>
          <p:nvPr>
            <p:ph sz="quarter" idx="15"/>
          </p:nvPr>
        </p:nvSpPr>
        <p:spPr>
          <a:xfrm>
            <a:off x="700679" y="1922804"/>
            <a:ext cx="10822984" cy="4379272"/>
          </a:xfrm>
        </p:spPr>
        <p:txBody>
          <a:bodyPr>
            <a:normAutofit/>
          </a:bodyPr>
          <a:lstStyle/>
          <a:p>
            <a:r>
              <a:rPr lang="de-CH" sz="2400" dirty="0"/>
              <a:t>Damit diese angezeigt werden, muss dies in den Optionen unter «Einstellungen NEXUS / HEIM</a:t>
            </a:r>
            <a:r>
              <a:rPr lang="de-CH" sz="2400"/>
              <a:t>» eingestellt werden.</a:t>
            </a:r>
            <a:endParaRPr lang="de-CH" sz="2400" dirty="0"/>
          </a:p>
          <a:p>
            <a:endParaRPr lang="de-CH" sz="2400" dirty="0"/>
          </a:p>
        </p:txBody>
      </p:sp>
      <p:sp>
        <p:nvSpPr>
          <p:cNvPr id="5" name="Foliennummernplatzhalter 4">
            <a:extLst>
              <a:ext uri="{FF2B5EF4-FFF2-40B4-BE49-F238E27FC236}">
                <a16:creationId xmlns:a16="http://schemas.microsoft.com/office/drawing/2014/main" id="{0546F6DE-F1DC-C3A0-69E9-C3D23B359A25}"/>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7</a:t>
            </a:fld>
            <a:endParaRPr lang="de-DE"/>
          </a:p>
        </p:txBody>
      </p:sp>
      <p:pic>
        <p:nvPicPr>
          <p:cNvPr id="7" name="Grafik 6">
            <a:extLst>
              <a:ext uri="{FF2B5EF4-FFF2-40B4-BE49-F238E27FC236}">
                <a16:creationId xmlns:a16="http://schemas.microsoft.com/office/drawing/2014/main" id="{4B271429-9F00-68AE-5212-BB975C204A26}"/>
              </a:ext>
            </a:extLst>
          </p:cNvPr>
          <p:cNvPicPr>
            <a:picLocks noChangeAspect="1"/>
          </p:cNvPicPr>
          <p:nvPr/>
        </p:nvPicPr>
        <p:blipFill>
          <a:blip r:embed="rId2"/>
          <a:stretch>
            <a:fillRect/>
          </a:stretch>
        </p:blipFill>
        <p:spPr>
          <a:xfrm>
            <a:off x="1660699" y="3428999"/>
            <a:ext cx="8869013" cy="2972215"/>
          </a:xfrm>
          <a:prstGeom prst="rect">
            <a:avLst/>
          </a:prstGeom>
        </p:spPr>
      </p:pic>
    </p:spTree>
    <p:extLst>
      <p:ext uri="{BB962C8B-B14F-4D97-AF65-F5344CB8AC3E}">
        <p14:creationId xmlns:p14="http://schemas.microsoft.com/office/powerpoint/2010/main" val="36746942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E0A91-FB49-2956-9365-FD32CD3B325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A431DC3-230A-D1C1-6A45-83B71755AA63}"/>
              </a:ext>
            </a:extLst>
          </p:cNvPr>
          <p:cNvSpPr>
            <a:spLocks noGrp="1"/>
          </p:cNvSpPr>
          <p:nvPr>
            <p:ph type="title"/>
          </p:nvPr>
        </p:nvSpPr>
        <p:spPr>
          <a:xfrm>
            <a:off x="700679" y="673096"/>
            <a:ext cx="10822650" cy="504916"/>
          </a:xfrm>
        </p:spPr>
        <p:txBody>
          <a:bodyPr>
            <a:noAutofit/>
          </a:bodyPr>
          <a:lstStyle/>
          <a:p>
            <a:pPr>
              <a:lnSpc>
                <a:spcPct val="90000"/>
              </a:lnSpc>
            </a:pPr>
            <a:r>
              <a:rPr lang="de-CH" dirty="0"/>
              <a:t>Erweiterung Datenqualitätsmanagement</a:t>
            </a:r>
          </a:p>
        </p:txBody>
      </p:sp>
      <p:sp>
        <p:nvSpPr>
          <p:cNvPr id="4" name="Textplatzhalter 3">
            <a:extLst>
              <a:ext uri="{FF2B5EF4-FFF2-40B4-BE49-F238E27FC236}">
                <a16:creationId xmlns:a16="http://schemas.microsoft.com/office/drawing/2014/main" id="{30FACBD9-2C86-E6CE-7B8A-E912F556FDAF}"/>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982164</a:t>
            </a:r>
          </a:p>
        </p:txBody>
      </p:sp>
      <p:sp>
        <p:nvSpPr>
          <p:cNvPr id="3" name="Inhaltsplatzhalter 2">
            <a:extLst>
              <a:ext uri="{FF2B5EF4-FFF2-40B4-BE49-F238E27FC236}">
                <a16:creationId xmlns:a16="http://schemas.microsoft.com/office/drawing/2014/main" id="{2D149A4F-9689-F77D-76E3-57FFF859A1F3}"/>
              </a:ext>
            </a:extLst>
          </p:cNvPr>
          <p:cNvSpPr>
            <a:spLocks noGrp="1"/>
          </p:cNvSpPr>
          <p:nvPr>
            <p:ph sz="quarter" idx="15"/>
          </p:nvPr>
        </p:nvSpPr>
        <p:spPr>
          <a:xfrm>
            <a:off x="700679" y="1922804"/>
            <a:ext cx="10822984" cy="4379272"/>
          </a:xfrm>
        </p:spPr>
        <p:txBody>
          <a:bodyPr>
            <a:normAutofit/>
          </a:bodyPr>
          <a:lstStyle/>
          <a:p>
            <a:r>
              <a:rPr lang="de-CH" sz="2400" dirty="0"/>
              <a:t>Das Datenqualitätsmanagement wurde erweitert, um die Gültigkeit der Bewohnerrolle zu prüfen. Falls die Rolle fälschlicherweise beendet ist, wird sie auf das korrekte Datum gesetzt, sodass der Bewohner in allen relevanten Reports korrekt angezeigt wird.</a:t>
            </a:r>
          </a:p>
        </p:txBody>
      </p:sp>
      <p:sp>
        <p:nvSpPr>
          <p:cNvPr id="5" name="Foliennummernplatzhalter 4">
            <a:extLst>
              <a:ext uri="{FF2B5EF4-FFF2-40B4-BE49-F238E27FC236}">
                <a16:creationId xmlns:a16="http://schemas.microsoft.com/office/drawing/2014/main" id="{6E87E0E9-9461-88EE-9496-F790405F3B13}"/>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8</a:t>
            </a:fld>
            <a:endParaRPr lang="de-DE"/>
          </a:p>
        </p:txBody>
      </p:sp>
    </p:spTree>
    <p:extLst>
      <p:ext uri="{BB962C8B-B14F-4D97-AF65-F5344CB8AC3E}">
        <p14:creationId xmlns:p14="http://schemas.microsoft.com/office/powerpoint/2010/main" val="3649131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0E2917-6586-2098-6491-E7BB3A1F51B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4E621F5-5C90-A139-C2BC-0C3D18F3ACA1}"/>
              </a:ext>
            </a:extLst>
          </p:cNvPr>
          <p:cNvSpPr>
            <a:spLocks noGrp="1"/>
          </p:cNvSpPr>
          <p:nvPr>
            <p:ph type="title"/>
          </p:nvPr>
        </p:nvSpPr>
        <p:spPr>
          <a:xfrm>
            <a:off x="700679" y="673096"/>
            <a:ext cx="10822650" cy="504916"/>
          </a:xfrm>
        </p:spPr>
        <p:txBody>
          <a:bodyPr>
            <a:noAutofit/>
          </a:bodyPr>
          <a:lstStyle/>
          <a:p>
            <a:pPr>
              <a:lnSpc>
                <a:spcPct val="90000"/>
              </a:lnSpc>
            </a:pPr>
            <a:r>
              <a:rPr lang="de-CH" dirty="0"/>
              <a:t>Erweiterung Datenqualitätsmanagement</a:t>
            </a:r>
          </a:p>
        </p:txBody>
      </p:sp>
      <p:sp>
        <p:nvSpPr>
          <p:cNvPr id="4" name="Textplatzhalter 3">
            <a:extLst>
              <a:ext uri="{FF2B5EF4-FFF2-40B4-BE49-F238E27FC236}">
                <a16:creationId xmlns:a16="http://schemas.microsoft.com/office/drawing/2014/main" id="{E4051AD6-AF79-B33D-7BF4-AE7B36348E39}"/>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982164</a:t>
            </a:r>
          </a:p>
        </p:txBody>
      </p:sp>
      <p:sp>
        <p:nvSpPr>
          <p:cNvPr id="5" name="Foliennummernplatzhalter 4">
            <a:extLst>
              <a:ext uri="{FF2B5EF4-FFF2-40B4-BE49-F238E27FC236}">
                <a16:creationId xmlns:a16="http://schemas.microsoft.com/office/drawing/2014/main" id="{70469986-E120-0BB7-C49C-0EFD8385FB8F}"/>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9</a:t>
            </a:fld>
            <a:endParaRPr lang="de-DE"/>
          </a:p>
        </p:txBody>
      </p:sp>
      <p:pic>
        <p:nvPicPr>
          <p:cNvPr id="9" name="Inhaltsplatzhalter 8">
            <a:extLst>
              <a:ext uri="{FF2B5EF4-FFF2-40B4-BE49-F238E27FC236}">
                <a16:creationId xmlns:a16="http://schemas.microsoft.com/office/drawing/2014/main" id="{8B7538D7-E193-5BEC-6E6D-30756E3B2F54}"/>
              </a:ext>
            </a:extLst>
          </p:cNvPr>
          <p:cNvPicPr>
            <a:picLocks noGrp="1" noChangeAspect="1"/>
          </p:cNvPicPr>
          <p:nvPr>
            <p:ph sz="quarter" idx="15"/>
          </p:nvPr>
        </p:nvPicPr>
        <p:blipFill>
          <a:blip r:embed="rId2"/>
          <a:stretch>
            <a:fillRect/>
          </a:stretch>
        </p:blipFill>
        <p:spPr>
          <a:xfrm>
            <a:off x="5806052" y="5490683"/>
            <a:ext cx="5251450" cy="586422"/>
          </a:xfrm>
        </p:spPr>
      </p:pic>
      <p:pic>
        <p:nvPicPr>
          <p:cNvPr id="11" name="Grafik 10">
            <a:extLst>
              <a:ext uri="{FF2B5EF4-FFF2-40B4-BE49-F238E27FC236}">
                <a16:creationId xmlns:a16="http://schemas.microsoft.com/office/drawing/2014/main" id="{52884C12-DD76-4176-8A2B-2718A1EC6915}"/>
              </a:ext>
            </a:extLst>
          </p:cNvPr>
          <p:cNvPicPr>
            <a:picLocks noChangeAspect="1"/>
          </p:cNvPicPr>
          <p:nvPr/>
        </p:nvPicPr>
        <p:blipFill>
          <a:blip r:embed="rId3"/>
          <a:stretch>
            <a:fillRect/>
          </a:stretch>
        </p:blipFill>
        <p:spPr>
          <a:xfrm>
            <a:off x="398017" y="1729671"/>
            <a:ext cx="5131516" cy="3942166"/>
          </a:xfrm>
          <a:prstGeom prst="rect">
            <a:avLst/>
          </a:prstGeom>
        </p:spPr>
      </p:pic>
      <p:pic>
        <p:nvPicPr>
          <p:cNvPr id="13" name="Grafik 12">
            <a:extLst>
              <a:ext uri="{FF2B5EF4-FFF2-40B4-BE49-F238E27FC236}">
                <a16:creationId xmlns:a16="http://schemas.microsoft.com/office/drawing/2014/main" id="{18D69239-BA1E-786B-8B73-C1D38FBAC6EF}"/>
              </a:ext>
            </a:extLst>
          </p:cNvPr>
          <p:cNvPicPr>
            <a:picLocks noChangeAspect="1"/>
          </p:cNvPicPr>
          <p:nvPr/>
        </p:nvPicPr>
        <p:blipFill>
          <a:blip r:embed="rId4"/>
          <a:stretch>
            <a:fillRect/>
          </a:stretch>
        </p:blipFill>
        <p:spPr>
          <a:xfrm>
            <a:off x="7042476" y="2092577"/>
            <a:ext cx="3231585" cy="2080101"/>
          </a:xfrm>
          <a:prstGeom prst="rect">
            <a:avLst/>
          </a:prstGeom>
        </p:spPr>
      </p:pic>
      <p:cxnSp>
        <p:nvCxnSpPr>
          <p:cNvPr id="24" name="Verbinder: gekrümmt 23">
            <a:extLst>
              <a:ext uri="{FF2B5EF4-FFF2-40B4-BE49-F238E27FC236}">
                <a16:creationId xmlns:a16="http://schemas.microsoft.com/office/drawing/2014/main" id="{2237CF6A-F1EC-BD31-3C18-55E180FD605B}"/>
              </a:ext>
            </a:extLst>
          </p:cNvPr>
          <p:cNvCxnSpPr/>
          <p:nvPr/>
        </p:nvCxnSpPr>
        <p:spPr bwMode="gray">
          <a:xfrm flipV="1">
            <a:off x="3510951" y="3519577"/>
            <a:ext cx="3864634" cy="1897812"/>
          </a:xfrm>
          <a:prstGeom prst="curvedConnector3">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26" name="Verbinder: gekrümmt 25">
            <a:extLst>
              <a:ext uri="{FF2B5EF4-FFF2-40B4-BE49-F238E27FC236}">
                <a16:creationId xmlns:a16="http://schemas.microsoft.com/office/drawing/2014/main" id="{87A393AA-AB31-25B9-C07F-BC7D53BE9E85}"/>
              </a:ext>
            </a:extLst>
          </p:cNvPr>
          <p:cNvCxnSpPr/>
          <p:nvPr/>
        </p:nvCxnSpPr>
        <p:spPr bwMode="gray">
          <a:xfrm rot="5400000">
            <a:off x="6235413" y="4126223"/>
            <a:ext cx="1789929" cy="938991"/>
          </a:xfrm>
          <a:prstGeom prst="curvedConnector3">
            <a:avLst/>
          </a:prstGeom>
          <a:ln>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3273714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exus">
  <a:themeElements>
    <a:clrScheme name="Nexus">
      <a:dk1>
        <a:sysClr val="windowText" lastClr="000000"/>
      </a:dk1>
      <a:lt1>
        <a:sysClr val="window" lastClr="FFFFFF"/>
      </a:lt1>
      <a:dk2>
        <a:srgbClr val="000000"/>
      </a:dk2>
      <a:lt2>
        <a:srgbClr val="FFFFFF"/>
      </a:lt2>
      <a:accent1>
        <a:srgbClr val="22293A"/>
      </a:accent1>
      <a:accent2>
        <a:srgbClr val="2F3E66"/>
      </a:accent2>
      <a:accent3>
        <a:srgbClr val="E8ECF0"/>
      </a:accent3>
      <a:accent4>
        <a:srgbClr val="F6F7F9"/>
      </a:accent4>
      <a:accent5>
        <a:srgbClr val="B80F2E"/>
      </a:accent5>
      <a:accent6>
        <a:srgbClr val="FFFFFF"/>
      </a:accent6>
      <a:hlink>
        <a:srgbClr val="703DD7"/>
      </a:hlink>
      <a:folHlink>
        <a:srgbClr val="9974E2"/>
      </a:folHlink>
    </a:clrScheme>
    <a:fontScheme name="NEXUS">
      <a:majorFont>
        <a:latin typeface="HelveticaNeue LT 55 Roman"/>
        <a:ea typeface=""/>
        <a:cs typeface=""/>
      </a:majorFont>
      <a:minorFont>
        <a:latin typeface="HelveticaNeue LT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a:no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sz="18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bwMode="gray">
        <a:ln w="635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spAutoFit/>
      </a:bodyPr>
      <a:lstStyle>
        <a:defPPr>
          <a:defRPr sz="1200" dirty="0" smtClean="0"/>
        </a:defPPr>
      </a:lstStyle>
    </a:txDef>
  </a:objectDefaults>
  <a:extraClrSchemeLst/>
  <a:extLst>
    <a:ext uri="{05A4C25C-085E-4340-85A3-A5531E510DB2}">
      <thm15:themeFamily xmlns:thm15="http://schemas.microsoft.com/office/thememl/2012/main" name="NX_PPT-Vorlage_SCHWEIZ-08-2020.potx" id="{D17D32ED-6804-4A47-819F-E0A984B4BB03}" vid="{77F1C330-1F90-4583-8CA6-3A94C6C22A2F}"/>
    </a:ext>
  </a:extLst>
</a:theme>
</file>

<file path=ppt/theme/theme2.xml><?xml version="1.0" encoding="utf-8"?>
<a:theme xmlns:a="http://schemas.openxmlformats.org/drawingml/2006/main" name="Larissa">
  <a:themeElements>
    <a:clrScheme name="NEXUS AG">
      <a:dk1>
        <a:sysClr val="windowText" lastClr="000000"/>
      </a:dk1>
      <a:lt1>
        <a:sysClr val="window" lastClr="FFFFFF"/>
      </a:lt1>
      <a:dk2>
        <a:srgbClr val="000000"/>
      </a:dk2>
      <a:lt2>
        <a:srgbClr val="FFFFFF"/>
      </a:lt2>
      <a:accent1>
        <a:srgbClr val="23283D"/>
      </a:accent1>
      <a:accent2>
        <a:srgbClr val="B61D33"/>
      </a:accent2>
      <a:accent3>
        <a:srgbClr val="E7ECF0"/>
      </a:accent3>
      <a:accent4>
        <a:srgbClr val="474747"/>
      </a:accent4>
      <a:accent5>
        <a:srgbClr val="2F3E66"/>
      </a:accent5>
      <a:accent6>
        <a:srgbClr val="DE425D"/>
      </a:accent6>
      <a:hlink>
        <a:srgbClr val="703DD7"/>
      </a:hlink>
      <a:folHlink>
        <a:srgbClr val="9974E2"/>
      </a:folHlink>
    </a:clrScheme>
    <a:fontScheme name="NEXUS AG">
      <a:majorFont>
        <a:latin typeface="Helvetica Neue"/>
        <a:ea typeface=""/>
        <a:cs typeface=""/>
      </a:majorFont>
      <a:minorFont>
        <a:latin typeface="HelveticaNeueLT Pro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NEXUS AG">
      <a:dk1>
        <a:sysClr val="windowText" lastClr="000000"/>
      </a:dk1>
      <a:lt1>
        <a:sysClr val="window" lastClr="FFFFFF"/>
      </a:lt1>
      <a:dk2>
        <a:srgbClr val="000000"/>
      </a:dk2>
      <a:lt2>
        <a:srgbClr val="FFFFFF"/>
      </a:lt2>
      <a:accent1>
        <a:srgbClr val="23283D"/>
      </a:accent1>
      <a:accent2>
        <a:srgbClr val="B61D33"/>
      </a:accent2>
      <a:accent3>
        <a:srgbClr val="E7ECF0"/>
      </a:accent3>
      <a:accent4>
        <a:srgbClr val="474747"/>
      </a:accent4>
      <a:accent5>
        <a:srgbClr val="2F3E66"/>
      </a:accent5>
      <a:accent6>
        <a:srgbClr val="DE425D"/>
      </a:accent6>
      <a:hlink>
        <a:srgbClr val="703DD7"/>
      </a:hlink>
      <a:folHlink>
        <a:srgbClr val="9974E2"/>
      </a:folHlink>
    </a:clrScheme>
    <a:fontScheme name="NEXUS AG">
      <a:majorFont>
        <a:latin typeface="Helvetica Neue"/>
        <a:ea typeface=""/>
        <a:cs typeface=""/>
      </a:majorFont>
      <a:minorFont>
        <a:latin typeface="HelveticaNeueLT Pro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1283</Words>
  <Application>Microsoft Office PowerPoint</Application>
  <PresentationFormat>Benutzerdefiniert</PresentationFormat>
  <Paragraphs>138</Paragraphs>
  <Slides>29</Slides>
  <Notes>2</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29</vt:i4>
      </vt:variant>
    </vt:vector>
  </HeadingPairs>
  <TitlesOfParts>
    <vt:vector size="38" baseType="lpstr">
      <vt:lpstr>Arial</vt:lpstr>
      <vt:lpstr>Helvetica 55 Roman</vt:lpstr>
      <vt:lpstr>Helvetica Neue</vt:lpstr>
      <vt:lpstr>Helvetica Neue LT 55 Roman</vt:lpstr>
      <vt:lpstr>HelveticaNeue LT 43 LightEx</vt:lpstr>
      <vt:lpstr>HelveticaNeue LT 55 Roman</vt:lpstr>
      <vt:lpstr>HelveticaNeueLT Pro 55 Roman</vt:lpstr>
      <vt:lpstr>YAFcf6CtJfI 0</vt:lpstr>
      <vt:lpstr>nexus</vt:lpstr>
      <vt:lpstr>Releasepräsentation 2025.0</vt:lpstr>
      <vt:lpstr>NEXUS / HEIM Highlights &amp; neue Funktionen</vt:lpstr>
      <vt:lpstr>Elektronische Rechnung wiederholen</vt:lpstr>
      <vt:lpstr>Validierung Telefonnummern</vt:lpstr>
      <vt:lpstr>Standard Sammelzahler</vt:lpstr>
      <vt:lpstr>Erweiterung Bewohnerinformation</vt:lpstr>
      <vt:lpstr>Erweiterung Bewohnerinformation</vt:lpstr>
      <vt:lpstr>Erweiterung Datenqualitätsmanagement</vt:lpstr>
      <vt:lpstr>Erweiterung Datenqualitätsmanagement</vt:lpstr>
      <vt:lpstr>Anzeige Tarifcodes</vt:lpstr>
      <vt:lpstr>eBill und Versand per Mail mit Zustelladresse</vt:lpstr>
      <vt:lpstr>eBill und Versand per Mail mit Zustelladresse</vt:lpstr>
      <vt:lpstr>Anpassungsmöglichkeit Rückrechnung für xml</vt:lpstr>
      <vt:lpstr>Übernahme Buchungsdatum prov. → def.</vt:lpstr>
      <vt:lpstr>Anpassungen Dateiname der Rechnungen</vt:lpstr>
      <vt:lpstr>Anpassungen Dateiname der Rechnungen</vt:lpstr>
      <vt:lpstr>Verhalten bei 0er Rechnungen und Gutschrift</vt:lpstr>
      <vt:lpstr>Farbliche Gestaltung des Mandanten</vt:lpstr>
      <vt:lpstr>Kontaktsuche in Standardadressen</vt:lpstr>
      <vt:lpstr>Validierungslog</vt:lpstr>
      <vt:lpstr>Validierungslog</vt:lpstr>
      <vt:lpstr>Drag &amp; Drop aus Mail</vt:lpstr>
      <vt:lpstr>NEXUS / HEIM Korrekturen</vt:lpstr>
      <vt:lpstr>Adresssuche ohne Ergebnisse</vt:lpstr>
      <vt:lpstr>Anzeige Adressfeld bei Bewohnerwechsel</vt:lpstr>
      <vt:lpstr>Erweiterung Report Behandlungsausweis</vt:lpstr>
      <vt:lpstr>Zuordnung im Report Wäscheliste</vt:lpstr>
      <vt:lpstr>Kontextmenü-Einstellungen bleiben gespeichert</vt:lpstr>
      <vt:lpstr>Wir hoffen, dass Sie die Präsentation aufschlussreich fanden und die Ihnen die Neuerung gefallen. Gerne laden wir Sie dazu ein, uns Ihre Erfahrungen und Eindrücke bezüglich der Neuerungen mitzuteilen. Hier interessiert uns selbstverständlich Ihr Feedback zu Korrekturen wie auch Neuentwicklungen. Zögern Sie nicht, sich bei Fragen an uns zu wenden. Daraus können wir viel lernen und gemeinsam einen positiven Einfluss auf das Produkt nehmen.  Vielen Dank!</vt:lpstr>
    </vt:vector>
  </TitlesOfParts>
  <Company>Nexus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Vorgehen bei der Präsentationserstellung</dc:title>
  <dc:creator>Sara Lauber</dc:creator>
  <cp:lastModifiedBy>Sebastiampillai Pascal</cp:lastModifiedBy>
  <cp:revision>46</cp:revision>
  <dcterms:created xsi:type="dcterms:W3CDTF">2022-04-12T12:23:42Z</dcterms:created>
  <dcterms:modified xsi:type="dcterms:W3CDTF">2025-08-22T07:48:15Z</dcterms:modified>
</cp:coreProperties>
</file>