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3" r:id="rId1"/>
  </p:sldMasterIdLst>
  <p:notesMasterIdLst>
    <p:notesMasterId r:id="rId28"/>
  </p:notesMasterIdLst>
  <p:handoutMasterIdLst>
    <p:handoutMasterId r:id="rId29"/>
  </p:handoutMasterIdLst>
  <p:sldIdLst>
    <p:sldId id="257" r:id="rId2"/>
    <p:sldId id="333" r:id="rId3"/>
    <p:sldId id="1880" r:id="rId4"/>
    <p:sldId id="1882" r:id="rId5"/>
    <p:sldId id="1889" r:id="rId6"/>
    <p:sldId id="1890" r:id="rId7"/>
    <p:sldId id="277" r:id="rId8"/>
    <p:sldId id="334" r:id="rId9"/>
    <p:sldId id="1906" r:id="rId10"/>
    <p:sldId id="346" r:id="rId11"/>
    <p:sldId id="1891" r:id="rId12"/>
    <p:sldId id="1892" r:id="rId13"/>
    <p:sldId id="1893" r:id="rId14"/>
    <p:sldId id="353" r:id="rId15"/>
    <p:sldId id="1894" r:id="rId16"/>
    <p:sldId id="1895" r:id="rId17"/>
    <p:sldId id="1899" r:id="rId18"/>
    <p:sldId id="1896" r:id="rId19"/>
    <p:sldId id="1897" r:id="rId20"/>
    <p:sldId id="1898" r:id="rId21"/>
    <p:sldId id="1900" r:id="rId22"/>
    <p:sldId id="1901" r:id="rId23"/>
    <p:sldId id="1902" r:id="rId24"/>
    <p:sldId id="1903" r:id="rId25"/>
    <p:sldId id="1904" r:id="rId26"/>
    <p:sldId id="1905" r:id="rId27"/>
  </p:sldIdLst>
  <p:sldSz cx="12190413"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46">
          <p15:clr>
            <a:srgbClr val="A4A3A4"/>
          </p15:clr>
        </p15:guide>
        <p15:guide id="2" orient="horz" pos="998">
          <p15:clr>
            <a:srgbClr val="A4A3A4"/>
          </p15:clr>
        </p15:guide>
        <p15:guide id="3" pos="4180" userDrawn="1">
          <p15:clr>
            <a:srgbClr val="A4A3A4"/>
          </p15:clr>
        </p15:guide>
        <p15:guide id="4" pos="3477" userDrawn="1">
          <p15:clr>
            <a:srgbClr val="A4A3A4"/>
          </p15:clr>
        </p15:guide>
        <p15:guide id="5" pos="7241" userDrawn="1">
          <p15:clr>
            <a:srgbClr val="A4A3A4"/>
          </p15:clr>
        </p15:guide>
        <p15:guide id="6" pos="528" userDrawn="1">
          <p15:clr>
            <a:srgbClr val="A4A3A4"/>
          </p15:clr>
        </p15:guide>
        <p15:guide id="7" orient="horz" pos="3974"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D9D9D9"/>
    <a:srgbClr val="2F3E66"/>
    <a:srgbClr val="E2E2E2"/>
    <a:srgbClr val="E7ECF0"/>
    <a:srgbClr val="E8ECF0"/>
    <a:srgbClr val="BC0E1C"/>
    <a:srgbClr val="23283D"/>
    <a:srgbClr val="804553"/>
    <a:srgbClr val="22293A"/>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53" autoAdjust="0"/>
    <p:restoredTop sz="75581" autoAdjust="0"/>
  </p:normalViewPr>
  <p:slideViewPr>
    <p:cSldViewPr snapToGrid="0" snapToObjects="1" showGuides="1">
      <p:cViewPr varScale="1">
        <p:scale>
          <a:sx n="99" d="100"/>
          <a:sy n="99" d="100"/>
        </p:scale>
        <p:origin x="72" y="342"/>
      </p:cViewPr>
      <p:guideLst>
        <p:guide orient="horz" pos="1146"/>
        <p:guide orient="horz" pos="998"/>
        <p:guide pos="4180"/>
        <p:guide pos="3477"/>
        <p:guide pos="7241"/>
        <p:guide pos="528"/>
        <p:guide orient="horz" pos="3974"/>
      </p:guideLst>
    </p:cSldViewPr>
  </p:slideViewPr>
  <p:outlineViewPr>
    <p:cViewPr>
      <p:scale>
        <a:sx n="33" d="100"/>
        <a:sy n="33" d="100"/>
      </p:scale>
      <p:origin x="0" y="-4230"/>
    </p:cViewPr>
  </p:outlineViewPr>
  <p:notesTextViewPr>
    <p:cViewPr>
      <p:scale>
        <a:sx n="3" d="2"/>
        <a:sy n="3" d="2"/>
      </p:scale>
      <p:origin x="0" y="0"/>
    </p:cViewPr>
  </p:notesTextViewPr>
  <p:notesViewPr>
    <p:cSldViewPr snapToGrid="0" snapToObjects="1" showGuides="1">
      <p:cViewPr>
        <p:scale>
          <a:sx n="100" d="100"/>
          <a:sy n="100" d="100"/>
        </p:scale>
        <p:origin x="2832" y="-35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bwMode="gray">
          <a:xfrm>
            <a:off x="0" y="0"/>
            <a:ext cx="2971800" cy="457200"/>
          </a:xfrm>
          <a:prstGeom prst="rect">
            <a:avLst/>
          </a:prstGeom>
        </p:spPr>
        <p:txBody>
          <a:bodyPr vert="horz" lIns="91440" tIns="45720" rIns="91440" bIns="45720" rtlCol="0"/>
          <a:lstStyle>
            <a:lvl1pPr algn="l">
              <a:defRPr sz="1200"/>
            </a:lvl1pPr>
          </a:lstStyle>
          <a:p>
            <a:endParaRPr lang="de-DE" sz="1000"/>
          </a:p>
        </p:txBody>
      </p:sp>
      <p:sp>
        <p:nvSpPr>
          <p:cNvPr id="3" name="Datumsplatzhalter 2"/>
          <p:cNvSpPr>
            <a:spLocks noGrp="1"/>
          </p:cNvSpPr>
          <p:nvPr>
            <p:ph type="dt" sz="quarter" idx="1"/>
          </p:nvPr>
        </p:nvSpPr>
        <p:spPr bwMode="gray">
          <a:xfrm>
            <a:off x="3884613" y="0"/>
            <a:ext cx="2971800" cy="457200"/>
          </a:xfrm>
          <a:prstGeom prst="rect">
            <a:avLst/>
          </a:prstGeom>
        </p:spPr>
        <p:txBody>
          <a:bodyPr vert="horz" lIns="91440" tIns="45720" rIns="91440" bIns="45720" rtlCol="0"/>
          <a:lstStyle>
            <a:lvl1pPr algn="r">
              <a:defRPr sz="1200"/>
            </a:lvl1pPr>
          </a:lstStyle>
          <a:p>
            <a:fld id="{A7E4A100-ADA8-40D8-9833-2B6F6E1407FF}" type="datetimeFigureOut">
              <a:rPr lang="de-DE" sz="1000" smtClean="0"/>
              <a:t>12.02.2025</a:t>
            </a:fld>
            <a:endParaRPr lang="de-DE" sz="1000"/>
          </a:p>
        </p:txBody>
      </p:sp>
      <p:sp>
        <p:nvSpPr>
          <p:cNvPr id="4" name="Fußzeilenplatzhalter 3"/>
          <p:cNvSpPr>
            <a:spLocks noGrp="1"/>
          </p:cNvSpPr>
          <p:nvPr>
            <p:ph type="ftr" sz="quarter" idx="2"/>
          </p:nvPr>
        </p:nvSpPr>
        <p:spPr bwMode="gray">
          <a:xfrm>
            <a:off x="0" y="8685213"/>
            <a:ext cx="2971800" cy="457200"/>
          </a:xfrm>
          <a:prstGeom prst="rect">
            <a:avLst/>
          </a:prstGeom>
        </p:spPr>
        <p:txBody>
          <a:bodyPr vert="horz" lIns="91440" tIns="45720" rIns="91440" bIns="45720" rtlCol="0" anchor="b"/>
          <a:lstStyle>
            <a:lvl1pPr algn="l">
              <a:defRPr sz="1200"/>
            </a:lvl1pPr>
          </a:lstStyle>
          <a:p>
            <a:endParaRPr lang="de-DE" sz="1000"/>
          </a:p>
        </p:txBody>
      </p:sp>
      <p:sp>
        <p:nvSpPr>
          <p:cNvPr id="5" name="Foliennummernplatzhalter 4"/>
          <p:cNvSpPr>
            <a:spLocks noGrp="1"/>
          </p:cNvSpPr>
          <p:nvPr>
            <p:ph type="sldNum" sz="quarter" idx="3"/>
          </p:nvPr>
        </p:nvSpPr>
        <p:spPr bwMode="gray">
          <a:xfrm>
            <a:off x="3884613" y="8685213"/>
            <a:ext cx="2971800" cy="457200"/>
          </a:xfrm>
          <a:prstGeom prst="rect">
            <a:avLst/>
          </a:prstGeom>
        </p:spPr>
        <p:txBody>
          <a:bodyPr vert="horz" lIns="91440" tIns="45720" rIns="91440" bIns="45720" rtlCol="0" anchor="b"/>
          <a:lstStyle>
            <a:lvl1pPr algn="r">
              <a:defRPr sz="1200"/>
            </a:lvl1pPr>
          </a:lstStyle>
          <a:p>
            <a:fld id="{B41BF972-34A1-48A3-9669-6D737DCAFFF5}" type="slidenum">
              <a:rPr lang="de-DE" sz="1000" smtClean="0"/>
              <a:t>‹Nr.›</a:t>
            </a:fld>
            <a:endParaRPr lang="de-DE" sz="1000"/>
          </a:p>
        </p:txBody>
      </p:sp>
    </p:spTree>
    <p:extLst>
      <p:ext uri="{BB962C8B-B14F-4D97-AF65-F5344CB8AC3E}">
        <p14:creationId xmlns:p14="http://schemas.microsoft.com/office/powerpoint/2010/main" val="2106106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bwMode="gray">
          <a:xfrm>
            <a:off x="0" y="0"/>
            <a:ext cx="2971800" cy="457200"/>
          </a:xfrm>
          <a:prstGeom prst="rect">
            <a:avLst/>
          </a:prstGeom>
        </p:spPr>
        <p:txBody>
          <a:bodyPr vert="horz" lIns="91440" tIns="45720" rIns="91440" bIns="45720" rtlCol="0"/>
          <a:lstStyle>
            <a:lvl1pPr algn="l">
              <a:defRPr sz="1000"/>
            </a:lvl1pPr>
          </a:lstStyle>
          <a:p>
            <a:endParaRPr lang="de-DE" dirty="0"/>
          </a:p>
        </p:txBody>
      </p:sp>
      <p:sp>
        <p:nvSpPr>
          <p:cNvPr id="3" name="Datumsplatzhalter 2"/>
          <p:cNvSpPr>
            <a:spLocks noGrp="1"/>
          </p:cNvSpPr>
          <p:nvPr>
            <p:ph type="dt" idx="1"/>
          </p:nvPr>
        </p:nvSpPr>
        <p:spPr bwMode="gray">
          <a:xfrm>
            <a:off x="3884613" y="0"/>
            <a:ext cx="2971800" cy="457200"/>
          </a:xfrm>
          <a:prstGeom prst="rect">
            <a:avLst/>
          </a:prstGeom>
        </p:spPr>
        <p:txBody>
          <a:bodyPr vert="horz" lIns="91440" tIns="45720" rIns="91440" bIns="45720" rtlCol="0"/>
          <a:lstStyle>
            <a:lvl1pPr algn="r">
              <a:defRPr sz="1000"/>
            </a:lvl1pPr>
          </a:lstStyle>
          <a:p>
            <a:fld id="{F981D06A-F6D1-479A-A566-715A0CE36CD1}" type="datetimeFigureOut">
              <a:rPr lang="de-DE" smtClean="0"/>
              <a:pPr/>
              <a:t>12.02.2025</a:t>
            </a:fld>
            <a:endParaRPr lang="de-DE"/>
          </a:p>
        </p:txBody>
      </p:sp>
      <p:sp>
        <p:nvSpPr>
          <p:cNvPr id="4" name="Folienbildplatzhalter 3"/>
          <p:cNvSpPr>
            <a:spLocks noGrp="1" noRot="1" noChangeAspect="1"/>
          </p:cNvSpPr>
          <p:nvPr>
            <p:ph type="sldImg" idx="2"/>
          </p:nvPr>
        </p:nvSpPr>
        <p:spPr bwMode="gray">
          <a:xfrm>
            <a:off x="382588" y="685800"/>
            <a:ext cx="6092825" cy="3429000"/>
          </a:xfrm>
          <a:prstGeom prst="rect">
            <a:avLst/>
          </a:prstGeom>
          <a:noFill/>
          <a:ln w="6350">
            <a:solidFill>
              <a:schemeClr val="bg1">
                <a:lumMod val="85000"/>
              </a:schemeClr>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bwMode="gray">
          <a:xfrm>
            <a:off x="382587" y="4343400"/>
            <a:ext cx="6092825" cy="4114800"/>
          </a:xfrm>
          <a:prstGeom prst="rect">
            <a:avLst/>
          </a:prstGeom>
        </p:spPr>
        <p:txBody>
          <a:bodyPr vert="horz" lIns="91440" tIns="45720" rIns="91440" bIns="4572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bwMode="gray">
          <a:xfrm>
            <a:off x="0" y="8685213"/>
            <a:ext cx="2971800" cy="457200"/>
          </a:xfrm>
          <a:prstGeom prst="rect">
            <a:avLst/>
          </a:prstGeom>
        </p:spPr>
        <p:txBody>
          <a:bodyPr vert="horz" lIns="91440" tIns="45720" rIns="91440" bIns="45720" rtlCol="0" anchor="b"/>
          <a:lstStyle>
            <a:lvl1pPr algn="l">
              <a:defRPr sz="1000"/>
            </a:lvl1pPr>
          </a:lstStyle>
          <a:p>
            <a:endParaRPr lang="de-DE"/>
          </a:p>
        </p:txBody>
      </p:sp>
      <p:sp>
        <p:nvSpPr>
          <p:cNvPr id="7" name="Foliennummernplatzhalter 6"/>
          <p:cNvSpPr>
            <a:spLocks noGrp="1"/>
          </p:cNvSpPr>
          <p:nvPr>
            <p:ph type="sldNum" sz="quarter" idx="5"/>
          </p:nvPr>
        </p:nvSpPr>
        <p:spPr bwMode="gray">
          <a:xfrm>
            <a:off x="3884613" y="8685213"/>
            <a:ext cx="2971800" cy="457200"/>
          </a:xfrm>
          <a:prstGeom prst="rect">
            <a:avLst/>
          </a:prstGeom>
        </p:spPr>
        <p:txBody>
          <a:bodyPr vert="horz" lIns="91440" tIns="45720" rIns="91440" bIns="45720" rtlCol="0" anchor="b"/>
          <a:lstStyle>
            <a:lvl1pPr algn="r">
              <a:defRPr sz="1000"/>
            </a:lvl1pPr>
          </a:lstStyle>
          <a:p>
            <a:fld id="{EB3C7298-7484-406B-A720-81854D6B4D4D}" type="slidenum">
              <a:rPr lang="de-DE" smtClean="0"/>
              <a:pPr/>
              <a:t>‹Nr.›</a:t>
            </a:fld>
            <a:endParaRPr lang="de-DE"/>
          </a:p>
        </p:txBody>
      </p:sp>
    </p:spTree>
    <p:extLst>
      <p:ext uri="{BB962C8B-B14F-4D97-AF65-F5344CB8AC3E}">
        <p14:creationId xmlns:p14="http://schemas.microsoft.com/office/powerpoint/2010/main" val="3120945873"/>
      </p:ext>
    </p:extLst>
  </p:cSld>
  <p:clrMap bg1="lt1" tx1="dk1" bg2="lt2" tx2="dk2" accent1="accent1" accent2="accent2" accent3="accent3" accent4="accent4" accent5="accent5" accent6="accent6" hlink="hlink" folHlink="folHlink"/>
  <p:notesStyle>
    <a:lvl1pPr marL="0" indent="0" algn="l" defTabSz="914400" rtl="0" eaLnBrk="1" latinLnBrk="0" hangingPunct="1">
      <a:spcBef>
        <a:spcPts val="0"/>
      </a:spcBef>
      <a:spcAft>
        <a:spcPts val="600"/>
      </a:spcAft>
      <a:defRPr sz="1800" kern="1200">
        <a:solidFill>
          <a:schemeClr val="tx1"/>
        </a:solidFill>
        <a:latin typeface="+mn-lt"/>
        <a:ea typeface="+mn-ea"/>
        <a:cs typeface="+mn-cs"/>
      </a:defRPr>
    </a:lvl1pPr>
    <a:lvl2pPr marL="0" indent="0" algn="l" defTabSz="914400" rtl="0" eaLnBrk="1" latinLnBrk="0" hangingPunct="1">
      <a:spcBef>
        <a:spcPts val="0"/>
      </a:spcBef>
      <a:spcAft>
        <a:spcPts val="600"/>
      </a:spcAft>
      <a:defRPr sz="1000" kern="1200">
        <a:solidFill>
          <a:schemeClr val="tx1"/>
        </a:solidFill>
        <a:latin typeface="+mn-lt"/>
        <a:ea typeface="+mn-ea"/>
        <a:cs typeface="+mn-cs"/>
      </a:defRPr>
    </a:lvl2pPr>
    <a:lvl3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3pPr>
    <a:lvl4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4pPr>
    <a:lvl5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5pPr>
    <a:lvl6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6pPr>
    <a:lvl7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7pPr>
    <a:lvl8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8pPr>
    <a:lvl9pPr marL="171450" indent="-171450" algn="l" defTabSz="914400" rtl="0" eaLnBrk="1" latinLnBrk="0" hangingPunct="1">
      <a:spcBef>
        <a:spcPts val="0"/>
      </a:spcBef>
      <a:spcAft>
        <a:spcPts val="600"/>
      </a:spcAft>
      <a:buClr>
        <a:schemeClr val="accent2"/>
      </a:buClr>
      <a:buFont typeface="Helvetica Neue" panose="02000A03050000020004" pitchFamily="2" charset="0"/>
      <a:buChar char="+"/>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Titelfolie bereits während der Einwahl der Teilnehmer anzeigen, in dem die Bildschirmübertragung gestartet und dann sofort pausiert wird! </a:t>
            </a:r>
          </a:p>
        </p:txBody>
      </p:sp>
      <p:sp>
        <p:nvSpPr>
          <p:cNvPr id="4" name="Foliennummernplatzhalter 3"/>
          <p:cNvSpPr>
            <a:spLocks noGrp="1"/>
          </p:cNvSpPr>
          <p:nvPr>
            <p:ph type="sldNum" sz="quarter" idx="10"/>
          </p:nvPr>
        </p:nvSpPr>
        <p:spPr/>
        <p:txBody>
          <a:bodyPr/>
          <a:lstStyle/>
          <a:p>
            <a:fld id="{EB3C7298-7484-406B-A720-81854D6B4D4D}" type="slidenum">
              <a:rPr lang="de-DE" smtClean="0"/>
              <a:pPr/>
              <a:t>1</a:t>
            </a:fld>
            <a:endParaRPr lang="de-DE"/>
          </a:p>
        </p:txBody>
      </p:sp>
    </p:spTree>
    <p:extLst>
      <p:ext uri="{BB962C8B-B14F-4D97-AF65-F5344CB8AC3E}">
        <p14:creationId xmlns:p14="http://schemas.microsoft.com/office/powerpoint/2010/main" val="3822844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FBB3A6-B3D1-1D4E-E1D8-AF0BF6A5C8DE}"/>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D6504069-0D37-03F9-BC83-9D22F6058896}"/>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70D1D02B-C835-3726-8D85-22BE344125F5}"/>
              </a:ext>
            </a:extLst>
          </p:cNvPr>
          <p:cNvSpPr>
            <a:spLocks noGrp="1"/>
          </p:cNvSpPr>
          <p:nvPr>
            <p:ph type="body" idx="1"/>
          </p:nvPr>
        </p:nvSpPr>
        <p:spPr/>
        <p:txBody>
          <a:bodyPr/>
          <a:lstStyle/>
          <a:p>
            <a:r>
              <a:rPr lang="de-DE" dirty="0"/>
              <a:t>Die Titelfolie bereits während der Einwahl der Teilnehmer anzeigen, in dem die Bildschirmübertragung gestartet und dann sofort pausiert wird! </a:t>
            </a:r>
          </a:p>
        </p:txBody>
      </p:sp>
      <p:sp>
        <p:nvSpPr>
          <p:cNvPr id="4" name="Foliennummernplatzhalter 3">
            <a:extLst>
              <a:ext uri="{FF2B5EF4-FFF2-40B4-BE49-F238E27FC236}">
                <a16:creationId xmlns:a16="http://schemas.microsoft.com/office/drawing/2014/main" id="{B66E2F9A-8931-23EC-CE8F-1A9C66DF3DD5}"/>
              </a:ext>
            </a:extLst>
          </p:cNvPr>
          <p:cNvSpPr>
            <a:spLocks noGrp="1"/>
          </p:cNvSpPr>
          <p:nvPr>
            <p:ph type="sldNum" sz="quarter" idx="10"/>
          </p:nvPr>
        </p:nvSpPr>
        <p:spPr/>
        <p:txBody>
          <a:bodyPr/>
          <a:lstStyle/>
          <a:p>
            <a:fld id="{EB3C7298-7484-406B-A720-81854D6B4D4D}" type="slidenum">
              <a:rPr lang="de-DE" smtClean="0"/>
              <a:pPr/>
              <a:t>26</a:t>
            </a:fld>
            <a:endParaRPr lang="de-DE"/>
          </a:p>
        </p:txBody>
      </p:sp>
    </p:spTree>
    <p:extLst>
      <p:ext uri="{BB962C8B-B14F-4D97-AF65-F5344CB8AC3E}">
        <p14:creationId xmlns:p14="http://schemas.microsoft.com/office/powerpoint/2010/main" val="37222977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p:spTree>
      <p:nvGrpSpPr>
        <p:cNvPr id="1" name=""/>
        <p:cNvGrpSpPr/>
        <p:nvPr/>
      </p:nvGrpSpPr>
      <p:grpSpPr>
        <a:xfrm>
          <a:off x="0" y="0"/>
          <a:ext cx="0" cy="0"/>
          <a:chOff x="0" y="0"/>
          <a:chExt cx="0" cy="0"/>
        </a:xfrm>
      </p:grpSpPr>
      <p:pic>
        <p:nvPicPr>
          <p:cNvPr id="23" name="Grafik 22">
            <a:extLst>
              <a:ext uri="{FF2B5EF4-FFF2-40B4-BE49-F238E27FC236}">
                <a16:creationId xmlns:a16="http://schemas.microsoft.com/office/drawing/2014/main" id="{FAAEF037-4EDE-436D-840D-3AD1CA46596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110"/>
            <a:ext cx="12205997" cy="6858109"/>
          </a:xfrm>
          <a:prstGeom prst="rect">
            <a:avLst/>
          </a:prstGeom>
        </p:spPr>
      </p:pic>
      <p:sp>
        <p:nvSpPr>
          <p:cNvPr id="2" name="Titel 1"/>
          <p:cNvSpPr>
            <a:spLocks noGrp="1"/>
          </p:cNvSpPr>
          <p:nvPr>
            <p:ph type="ctrTitle" hasCustomPrompt="1"/>
          </p:nvPr>
        </p:nvSpPr>
        <p:spPr bwMode="gray">
          <a:xfrm>
            <a:off x="693738" y="2970210"/>
            <a:ext cx="10798968" cy="1431923"/>
          </a:xfrm>
          <a:prstGeom prst="rect">
            <a:avLst/>
          </a:prstGeom>
        </p:spPr>
        <p:txBody>
          <a:bodyPr/>
          <a:lstStyle>
            <a:lvl1pPr algn="ctr">
              <a:defRPr sz="4800" b="1" i="0" cap="all" baseline="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Titel durch Klicken bearbeiten</a:t>
            </a:r>
          </a:p>
        </p:txBody>
      </p:sp>
      <p:sp>
        <p:nvSpPr>
          <p:cNvPr id="3" name="Untertitel 2"/>
          <p:cNvSpPr>
            <a:spLocks noGrp="1"/>
          </p:cNvSpPr>
          <p:nvPr>
            <p:ph type="subTitle" idx="1"/>
          </p:nvPr>
        </p:nvSpPr>
        <p:spPr bwMode="gray">
          <a:xfrm>
            <a:off x="693738" y="1311989"/>
            <a:ext cx="10801350" cy="1341782"/>
          </a:xfrm>
          <a:prstGeom prst="rect">
            <a:avLst/>
          </a:prstGeom>
        </p:spPr>
        <p:txBody>
          <a:bodyPr anchor="b"/>
          <a:lstStyle>
            <a:lvl1pPr marL="0" indent="0" algn="ctr">
              <a:spcAft>
                <a:spcPts val="0"/>
              </a:spcAft>
              <a:buNone/>
              <a:defRPr sz="2800" b="0" i="0" cap="all" baseline="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ctr">
              <a:buNone/>
              <a:defRPr sz="2800" cap="all" baseline="0">
                <a:solidFill>
                  <a:schemeClr val="bg1"/>
                </a:solidFill>
              </a:defRPr>
            </a:lvl2pPr>
            <a:lvl3pPr marL="0" indent="0" algn="ctr">
              <a:buNone/>
              <a:defRPr sz="2800" cap="all" baseline="0">
                <a:solidFill>
                  <a:schemeClr val="bg1"/>
                </a:solidFill>
              </a:defRPr>
            </a:lvl3pPr>
            <a:lvl4pPr marL="0" indent="0" algn="ctr">
              <a:buNone/>
              <a:defRPr sz="2800" cap="all" baseline="0">
                <a:solidFill>
                  <a:schemeClr val="bg1"/>
                </a:solidFill>
              </a:defRPr>
            </a:lvl4pPr>
            <a:lvl5pPr marL="0" indent="0" algn="ctr">
              <a:buNone/>
              <a:defRPr sz="2800" cap="all" baseline="0">
                <a:solidFill>
                  <a:schemeClr val="bg1"/>
                </a:solidFill>
              </a:defRPr>
            </a:lvl5pPr>
            <a:lvl6pPr marL="0" indent="0" algn="ctr">
              <a:buNone/>
              <a:defRPr sz="2800" cap="all" baseline="0">
                <a:solidFill>
                  <a:schemeClr val="bg1"/>
                </a:solidFill>
              </a:defRPr>
            </a:lvl6pPr>
            <a:lvl7pPr marL="0" indent="0" algn="ctr">
              <a:buNone/>
              <a:defRPr sz="2800" cap="all" baseline="0">
                <a:solidFill>
                  <a:schemeClr val="bg1"/>
                </a:solidFill>
              </a:defRPr>
            </a:lvl7pPr>
            <a:lvl8pPr marL="0" indent="0" algn="ctr">
              <a:buNone/>
              <a:defRPr sz="2800" cap="all" baseline="0">
                <a:solidFill>
                  <a:schemeClr val="bg1"/>
                </a:solidFill>
              </a:defRPr>
            </a:lvl8pPr>
            <a:lvl9pPr marL="0" indent="0" algn="ctr">
              <a:buNone/>
              <a:defRPr sz="2800" cap="all" baseline="0">
                <a:solidFill>
                  <a:schemeClr val="bg1"/>
                </a:solidFill>
              </a:defRPr>
            </a:lvl9pPr>
          </a:lstStyle>
          <a:p>
            <a:pPr lvl="0"/>
            <a:r>
              <a:rPr lang="de-DE" dirty="0"/>
              <a:t>Master-Untertitelformat bearbeiten</a:t>
            </a:r>
          </a:p>
        </p:txBody>
      </p:sp>
      <p:cxnSp>
        <p:nvCxnSpPr>
          <p:cNvPr id="26" name="Gerade Verbindung 25"/>
          <p:cNvCxnSpPr/>
          <p:nvPr/>
        </p:nvCxnSpPr>
        <p:spPr bwMode="gray">
          <a:xfrm>
            <a:off x="692150"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bwMode="gray">
          <a:xfrm>
            <a:off x="11492706"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bwMode="gray">
          <a:xfrm>
            <a:off x="594995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bwMode="gray">
          <a:xfrm>
            <a:off x="623649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0" name="Rechteck 29">
            <a:extLst>
              <a:ext uri="{FF2B5EF4-FFF2-40B4-BE49-F238E27FC236}">
                <a16:creationId xmlns:a16="http://schemas.microsoft.com/office/drawing/2014/main" id="{3BC2FAB8-A861-40E3-80FF-89F1683986B8}"/>
              </a:ext>
            </a:extLst>
          </p:cNvPr>
          <p:cNvSpPr/>
          <p:nvPr/>
        </p:nvSpPr>
        <p:spPr bwMode="gray">
          <a:xfrm>
            <a:off x="575885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1" name="Rechteck 30">
            <a:extLst>
              <a:ext uri="{FF2B5EF4-FFF2-40B4-BE49-F238E27FC236}">
                <a16:creationId xmlns:a16="http://schemas.microsoft.com/office/drawing/2014/main" id="{DCF2FAD9-2B09-4DB8-8125-BF997C92CF26}"/>
              </a:ext>
            </a:extLst>
          </p:cNvPr>
          <p:cNvSpPr/>
          <p:nvPr/>
        </p:nvSpPr>
        <p:spPr bwMode="gray">
          <a:xfrm>
            <a:off x="609301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2" name="Rechteck 31">
            <a:extLst>
              <a:ext uri="{FF2B5EF4-FFF2-40B4-BE49-F238E27FC236}">
                <a16:creationId xmlns:a16="http://schemas.microsoft.com/office/drawing/2014/main" id="{DCF2FAD9-2B09-4DB8-8125-BF997C92CF26}"/>
              </a:ext>
            </a:extLst>
          </p:cNvPr>
          <p:cNvSpPr/>
          <p:nvPr/>
        </p:nvSpPr>
        <p:spPr bwMode="gray">
          <a:xfrm>
            <a:off x="11325412"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15,00</a:t>
            </a:r>
          </a:p>
        </p:txBody>
      </p:sp>
      <p:sp>
        <p:nvSpPr>
          <p:cNvPr id="33" name="Rechteck 32">
            <a:extLst>
              <a:ext uri="{FF2B5EF4-FFF2-40B4-BE49-F238E27FC236}">
                <a16:creationId xmlns:a16="http://schemas.microsoft.com/office/drawing/2014/main" id="{3BC2FAB8-A861-40E3-80FF-89F1683986B8}"/>
              </a:ext>
            </a:extLst>
          </p:cNvPr>
          <p:cNvSpPr/>
          <p:nvPr/>
        </p:nvSpPr>
        <p:spPr bwMode="gray">
          <a:xfrm>
            <a:off x="524856"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a:t>
            </a:r>
            <a:r>
              <a:rPr lang="de-DE" altLang="zh-CN" sz="900" dirty="0">
                <a:solidFill>
                  <a:schemeClr val="tx1"/>
                </a:solidFill>
                <a:latin typeface="HelveticaNeue LT 55 Roman" panose="020B0604020202020204" pitchFamily="34" charset="0"/>
              </a:rPr>
              <a:t>0</a:t>
            </a:r>
            <a:endParaRPr lang="de-DE" sz="900" dirty="0">
              <a:solidFill>
                <a:schemeClr val="tx1"/>
              </a:solidFill>
              <a:latin typeface="HelveticaNeue LT 55 Roman" panose="020B0604020202020204" pitchFamily="34" charset="0"/>
            </a:endParaRPr>
          </a:p>
        </p:txBody>
      </p:sp>
      <p:cxnSp>
        <p:nvCxnSpPr>
          <p:cNvPr id="34" name="Gerade Verbindung 33"/>
          <p:cNvCxnSpPr/>
          <p:nvPr/>
        </p:nvCxnSpPr>
        <p:spPr bwMode="gray">
          <a:xfrm rot="16200000">
            <a:off x="-40483" y="15424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bwMode="gray">
          <a:xfrm rot="16200000">
            <a:off x="-40483" y="1781401"/>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7" name="Rechteck 36">
            <a:extLst>
              <a:ext uri="{FF2B5EF4-FFF2-40B4-BE49-F238E27FC236}">
                <a16:creationId xmlns:a16="http://schemas.microsoft.com/office/drawing/2014/main" id="{3BC2FAB8-A861-40E3-80FF-89F1683986B8}"/>
              </a:ext>
            </a:extLst>
          </p:cNvPr>
          <p:cNvSpPr/>
          <p:nvPr/>
        </p:nvSpPr>
        <p:spPr bwMode="gray">
          <a:xfrm>
            <a:off x="-453651" y="15115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5,12</a:t>
            </a:r>
          </a:p>
        </p:txBody>
      </p:sp>
      <p:sp>
        <p:nvSpPr>
          <p:cNvPr id="38" name="Rechteck 37">
            <a:extLst>
              <a:ext uri="{FF2B5EF4-FFF2-40B4-BE49-F238E27FC236}">
                <a16:creationId xmlns:a16="http://schemas.microsoft.com/office/drawing/2014/main" id="{3BC2FAB8-A861-40E3-80FF-89F1683986B8}"/>
              </a:ext>
            </a:extLst>
          </p:cNvPr>
          <p:cNvSpPr/>
          <p:nvPr/>
        </p:nvSpPr>
        <p:spPr bwMode="gray">
          <a:xfrm>
            <a:off x="-453651" y="175044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4,47</a:t>
            </a:r>
          </a:p>
        </p:txBody>
      </p:sp>
      <p:sp>
        <p:nvSpPr>
          <p:cNvPr id="39" name="Rechteck 38">
            <a:extLst>
              <a:ext uri="{FF2B5EF4-FFF2-40B4-BE49-F238E27FC236}">
                <a16:creationId xmlns:a16="http://schemas.microsoft.com/office/drawing/2014/main" id="{3BC2FAB8-A861-40E3-80FF-89F1683986B8}"/>
              </a:ext>
            </a:extLst>
          </p:cNvPr>
          <p:cNvSpPr/>
          <p:nvPr/>
        </p:nvSpPr>
        <p:spPr bwMode="gray">
          <a:xfrm>
            <a:off x="-453651" y="62383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altLang="zh-CN" sz="900">
                <a:solidFill>
                  <a:schemeClr val="tx2"/>
                </a:solidFill>
                <a:latin typeface="HelveticaNeue LT 55 Roman" panose="020B0604020202020204" pitchFamily="34" charset="0"/>
              </a:rPr>
              <a:t>8</a:t>
            </a:r>
            <a:r>
              <a:rPr lang="de-DE" sz="900">
                <a:solidFill>
                  <a:schemeClr val="tx2"/>
                </a:solidFill>
                <a:latin typeface="HelveticaNeue LT 55 Roman" panose="020B0604020202020204" pitchFamily="34" charset="0"/>
              </a:rPr>
              <a:t>,</a:t>
            </a:r>
            <a:r>
              <a:rPr lang="de-DE" altLang="zh-CN" sz="900">
                <a:solidFill>
                  <a:schemeClr val="tx2"/>
                </a:solidFill>
                <a:latin typeface="HelveticaNeue LT 55 Roman" panose="020B0604020202020204" pitchFamily="34" charset="0"/>
              </a:rPr>
              <a:t>00</a:t>
            </a:r>
            <a:endParaRPr lang="de-DE" sz="900" dirty="0">
              <a:solidFill>
                <a:schemeClr val="tx2"/>
              </a:solidFill>
              <a:latin typeface="HelveticaNeue LT 55 Roman" panose="020B0604020202020204" pitchFamily="34" charset="0"/>
            </a:endParaRPr>
          </a:p>
        </p:txBody>
      </p:sp>
      <p:sp>
        <p:nvSpPr>
          <p:cNvPr id="11" name="Textplatzhalter 10"/>
          <p:cNvSpPr>
            <a:spLocks noGrp="1"/>
          </p:cNvSpPr>
          <p:nvPr>
            <p:ph type="body" sz="quarter" idx="10" hasCustomPrompt="1"/>
          </p:nvPr>
        </p:nvSpPr>
        <p:spPr>
          <a:xfrm>
            <a:off x="1409700" y="5041900"/>
            <a:ext cx="8802688" cy="393225"/>
          </a:xfrm>
        </p:spPr>
        <p:txBody>
          <a:bodyPr/>
          <a:lstStyle>
            <a:lvl1pPr algn="ctr">
              <a:defRPr>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de-DE" dirty="0"/>
              <a:t>Name Referent | Funktion </a:t>
            </a:r>
          </a:p>
          <a:p>
            <a:pPr lvl="0"/>
            <a:endParaRPr lang="de-DE" dirty="0"/>
          </a:p>
        </p:txBody>
      </p:sp>
      <p:sp>
        <p:nvSpPr>
          <p:cNvPr id="45" name="Textplatzhalter 10"/>
          <p:cNvSpPr>
            <a:spLocks noGrp="1"/>
          </p:cNvSpPr>
          <p:nvPr>
            <p:ph type="body" sz="quarter" idx="11" hasCustomPrompt="1"/>
          </p:nvPr>
        </p:nvSpPr>
        <p:spPr>
          <a:xfrm>
            <a:off x="1409700" y="5587525"/>
            <a:ext cx="8802688" cy="393225"/>
          </a:xfrm>
        </p:spPr>
        <p:txBody>
          <a:bodyPr/>
          <a:lstStyle>
            <a:lvl1pPr algn="ctr">
              <a:defRPr baseline="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de-DE" dirty="0"/>
              <a:t>Anlass | Datum</a:t>
            </a:r>
          </a:p>
          <a:p>
            <a:pPr lvl="0"/>
            <a:endParaRPr lang="de-DE" dirty="0"/>
          </a:p>
        </p:txBody>
      </p:sp>
      <p:pic>
        <p:nvPicPr>
          <p:cNvPr id="24" name="Grafik 23">
            <a:extLst>
              <a:ext uri="{FF2B5EF4-FFF2-40B4-BE49-F238E27FC236}">
                <a16:creationId xmlns:a16="http://schemas.microsoft.com/office/drawing/2014/main" id="{1B560B9E-4971-4D17-AA5E-0FA087E5C26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12275" y="353638"/>
            <a:ext cx="2379638" cy="237600"/>
          </a:xfrm>
          <a:prstGeom prst="rect">
            <a:avLst/>
          </a:prstGeom>
        </p:spPr>
      </p:pic>
    </p:spTree>
    <p:extLst>
      <p:ext uri="{BB962C8B-B14F-4D97-AF65-F5344CB8AC3E}">
        <p14:creationId xmlns:p14="http://schemas.microsoft.com/office/powerpoint/2010/main" val="3827726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ollfächiges dunkles Bild">
    <p:spTree>
      <p:nvGrpSpPr>
        <p:cNvPr id="1" name=""/>
        <p:cNvGrpSpPr/>
        <p:nvPr/>
      </p:nvGrpSpPr>
      <p:grpSpPr>
        <a:xfrm>
          <a:off x="0" y="0"/>
          <a:ext cx="0" cy="0"/>
          <a:chOff x="0" y="0"/>
          <a:chExt cx="0" cy="0"/>
        </a:xfrm>
      </p:grpSpPr>
      <p:sp>
        <p:nvSpPr>
          <p:cNvPr id="5" name="Bildplatzhalter 4"/>
          <p:cNvSpPr>
            <a:spLocks noGrp="1"/>
          </p:cNvSpPr>
          <p:nvPr>
            <p:ph type="pic" sz="quarter" idx="11"/>
          </p:nvPr>
        </p:nvSpPr>
        <p:spPr>
          <a:xfrm>
            <a:off x="0" y="0"/>
            <a:ext cx="12190413" cy="6858000"/>
          </a:xfrm>
        </p:spPr>
        <p:txBody>
          <a:bodyPr/>
          <a:lstStyle/>
          <a:p>
            <a:r>
              <a:rPr lang="de-DE"/>
              <a:t>Bild durch Klicken auf Symbol hinzufügen</a:t>
            </a:r>
            <a:endParaRPr lang="de-DE" dirty="0"/>
          </a:p>
        </p:txBody>
      </p:sp>
      <p:sp>
        <p:nvSpPr>
          <p:cNvPr id="2" name="Titel 1"/>
          <p:cNvSpPr>
            <a:spLocks noGrp="1"/>
          </p:cNvSpPr>
          <p:nvPr>
            <p:ph type="title"/>
          </p:nvPr>
        </p:nvSpPr>
        <p:spPr>
          <a:xfrm>
            <a:off x="1027198" y="3791808"/>
            <a:ext cx="5553064" cy="1865327"/>
          </a:xfrm>
          <a:prstGeom prst="rect">
            <a:avLst/>
          </a:prstGeom>
          <a:solidFill>
            <a:srgbClr val="D9D9D9">
              <a:alpha val="67059"/>
            </a:srgbClr>
          </a:solidFill>
        </p:spPr>
        <p:txBody>
          <a:bodyPr lIns="180000" tIns="180000" rIns="180000" bIns="180000" anchor="ctr"/>
          <a:lstStyle>
            <a:lvl1pPr>
              <a:defRPr sz="3600"/>
            </a:lvl1pPr>
          </a:lstStyle>
          <a:p>
            <a:r>
              <a:rPr lang="de-DE"/>
              <a:t>Mastertitelformat bearbeiten</a:t>
            </a:r>
          </a:p>
        </p:txBody>
      </p:sp>
      <p:sp>
        <p:nvSpPr>
          <p:cNvPr id="3" name="Foliennummernplatzhalter 2"/>
          <p:cNvSpPr>
            <a:spLocks noGrp="1"/>
          </p:cNvSpPr>
          <p:nvPr>
            <p:ph type="sldNum" sz="quarter" idx="10"/>
          </p:nvPr>
        </p:nvSpPr>
        <p:spPr/>
        <p:txBody>
          <a:body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829274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2 Spalten">
    <p:spTree>
      <p:nvGrpSpPr>
        <p:cNvPr id="1" name=""/>
        <p:cNvGrpSpPr/>
        <p:nvPr/>
      </p:nvGrpSpPr>
      <p:grpSpPr>
        <a:xfrm>
          <a:off x="0" y="0"/>
          <a:ext cx="0" cy="0"/>
          <a:chOff x="0" y="0"/>
          <a:chExt cx="0" cy="0"/>
        </a:xfrm>
      </p:grpSpPr>
      <p:sp>
        <p:nvSpPr>
          <p:cNvPr id="8" name="Inhaltsplatzhalter 4"/>
          <p:cNvSpPr>
            <a:spLocks noGrp="1"/>
          </p:cNvSpPr>
          <p:nvPr>
            <p:ph sz="quarter" idx="15" hasCustomPrompt="1"/>
          </p:nvPr>
        </p:nvSpPr>
        <p:spPr>
          <a:xfrm>
            <a:off x="700679" y="1922804"/>
            <a:ext cx="5250859" cy="4379272"/>
          </a:xfrm>
        </p:spPr>
        <p:txBody>
          <a:bodyPr/>
          <a:lstStyle>
            <a:lvl1pPr marL="342900" indent="-342900">
              <a:buClr>
                <a:schemeClr val="accent5"/>
              </a:buClr>
              <a:buFont typeface="HelveticaNeue LT 43 LightEx" panose="020B0503020202020204" pitchFamily="34" charset="0"/>
              <a:buChar char="+"/>
              <a:defRPr sz="2800">
                <a:solidFill>
                  <a:schemeClr val="tx1">
                    <a:lumMod val="85000"/>
                    <a:lumOff val="15000"/>
                  </a:schemeClr>
                </a:solidFill>
                <a:latin typeface="+mn-lt"/>
              </a:defRPr>
            </a:lvl1pPr>
            <a:lvl2pPr marL="742950" indent="-285750">
              <a:buClr>
                <a:schemeClr val="accent5"/>
              </a:buClr>
              <a:buFont typeface="HelveticaNeue LT 43 LightEx" panose="020B0503020202020204" pitchFamily="34" charset="0"/>
              <a:buChar char="+"/>
              <a:defRPr sz="2400" baseline="0">
                <a:solidFill>
                  <a:schemeClr val="tx1">
                    <a:lumMod val="85000"/>
                    <a:lumOff val="15000"/>
                  </a:schemeClr>
                </a:solidFill>
                <a:latin typeface="+mn-lt"/>
              </a:defRPr>
            </a:lvl2pPr>
            <a:lvl3pPr marL="1143000" indent="-228600">
              <a:buClr>
                <a:schemeClr val="accent5"/>
              </a:buClr>
              <a:buFont typeface="HelveticaNeue LT 43 LightEx" panose="020B0503020202020204" pitchFamily="34" charset="0"/>
              <a:buChar char="+"/>
              <a:defRPr sz="2000" baseline="0">
                <a:solidFill>
                  <a:schemeClr val="tx1">
                    <a:lumMod val="85000"/>
                    <a:lumOff val="15000"/>
                  </a:schemeClr>
                </a:solidFill>
                <a:latin typeface="+mn-lt"/>
              </a:defRPr>
            </a:lvl3pPr>
            <a:lvl4pPr marL="1600200" indent="-228600">
              <a:buClr>
                <a:schemeClr val="accent5"/>
              </a:buClr>
              <a:buFont typeface="HelveticaNeue LT 43 LightEx" panose="020B0503020202020204" pitchFamily="34" charset="0"/>
              <a:buChar char="+"/>
              <a:defRPr sz="2000">
                <a:solidFill>
                  <a:schemeClr val="tx1">
                    <a:lumMod val="85000"/>
                    <a:lumOff val="15000"/>
                  </a:schemeClr>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
        <p:nvSpPr>
          <p:cNvPr id="10" name="Inhaltsplatzhalter 4"/>
          <p:cNvSpPr>
            <a:spLocks noGrp="1"/>
          </p:cNvSpPr>
          <p:nvPr>
            <p:ph sz="quarter" idx="18" hasCustomPrompt="1"/>
          </p:nvPr>
        </p:nvSpPr>
        <p:spPr>
          <a:xfrm>
            <a:off x="6262028" y="1922804"/>
            <a:ext cx="5250859" cy="4379272"/>
          </a:xfrm>
        </p:spPr>
        <p:txBody>
          <a:bodyPr/>
          <a:lstStyle>
            <a:lvl1pPr marL="342900" indent="-342900">
              <a:buClr>
                <a:schemeClr val="accent5"/>
              </a:buClr>
              <a:buFont typeface="HelveticaNeue LT 43 LightEx" panose="020B0503020202020204" pitchFamily="34" charset="0"/>
              <a:buChar char="+"/>
              <a:defRPr sz="2800">
                <a:solidFill>
                  <a:schemeClr val="tx1">
                    <a:lumMod val="85000"/>
                    <a:lumOff val="15000"/>
                  </a:schemeClr>
                </a:solidFill>
                <a:latin typeface="+mn-lt"/>
              </a:defRPr>
            </a:lvl1pPr>
            <a:lvl2pPr marL="742950" indent="-285750">
              <a:buClr>
                <a:schemeClr val="accent5"/>
              </a:buClr>
              <a:buFont typeface="HelveticaNeue LT 43 LightEx" panose="020B0503020202020204" pitchFamily="34" charset="0"/>
              <a:buChar char="+"/>
              <a:defRPr sz="2400" baseline="0">
                <a:solidFill>
                  <a:schemeClr val="tx1">
                    <a:lumMod val="85000"/>
                    <a:lumOff val="15000"/>
                  </a:schemeClr>
                </a:solidFill>
                <a:latin typeface="+mn-lt"/>
              </a:defRPr>
            </a:lvl2pPr>
            <a:lvl3pPr marL="1143000" indent="-228600">
              <a:buClr>
                <a:schemeClr val="accent5"/>
              </a:buClr>
              <a:buFont typeface="HelveticaNeue LT 43 LightEx" panose="020B0503020202020204" pitchFamily="34" charset="0"/>
              <a:buChar char="+"/>
              <a:defRPr sz="2000" baseline="0">
                <a:solidFill>
                  <a:schemeClr val="tx1">
                    <a:lumMod val="85000"/>
                    <a:lumOff val="15000"/>
                  </a:schemeClr>
                </a:solidFill>
                <a:latin typeface="+mn-lt"/>
              </a:defRPr>
            </a:lvl3pPr>
            <a:lvl4pPr marL="1600200" indent="-228600">
              <a:buClr>
                <a:schemeClr val="accent5"/>
              </a:buClr>
              <a:buFont typeface="HelveticaNeue LT 43 LightEx" panose="020B0503020202020204" pitchFamily="34" charset="0"/>
              <a:buChar char="+"/>
              <a:defRPr sz="2000">
                <a:solidFill>
                  <a:schemeClr val="tx1">
                    <a:lumMod val="85000"/>
                    <a:lumOff val="15000"/>
                  </a:schemeClr>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
        <p:nvSpPr>
          <p:cNvPr id="9"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1" name="Textplatzhalter 2"/>
          <p:cNvSpPr>
            <a:spLocks noGrp="1"/>
          </p:cNvSpPr>
          <p:nvPr>
            <p:ph type="body" sz="quarter" idx="16"/>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2"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64064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mp; Bild">
    <p:spTree>
      <p:nvGrpSpPr>
        <p:cNvPr id="1" name=""/>
        <p:cNvGrpSpPr/>
        <p:nvPr/>
      </p:nvGrpSpPr>
      <p:grpSpPr>
        <a:xfrm>
          <a:off x="0" y="0"/>
          <a:ext cx="0" cy="0"/>
          <a:chOff x="0" y="0"/>
          <a:chExt cx="0" cy="0"/>
        </a:xfrm>
      </p:grpSpPr>
      <p:sp>
        <p:nvSpPr>
          <p:cNvPr id="7" name="Bildplatzhalter 6"/>
          <p:cNvSpPr>
            <a:spLocks noGrp="1"/>
          </p:cNvSpPr>
          <p:nvPr>
            <p:ph type="pic" sz="quarter" idx="16"/>
          </p:nvPr>
        </p:nvSpPr>
        <p:spPr bwMode="gray">
          <a:xfrm>
            <a:off x="6239669" y="1924340"/>
            <a:ext cx="5255419" cy="4442258"/>
          </a:xfrm>
          <a:prstGeom prst="rect">
            <a:avLst/>
          </a:prstGeom>
        </p:spPr>
        <p:txBody>
          <a:bodyPr tIns="0" bIns="540000" anchor="ctr"/>
          <a:lstStyle>
            <a:lvl1pPr algn="ctr">
              <a:defRPr sz="1000" b="0" i="0">
                <a:solidFill>
                  <a:schemeClr val="tx1"/>
                </a:solidFill>
              </a:defRPr>
            </a:lvl1pPr>
          </a:lstStyle>
          <a:p>
            <a:r>
              <a:rPr lang="de-DE"/>
              <a:t>Bild durch Klicken auf Symbol hinzufügen</a:t>
            </a:r>
            <a:endParaRPr lang="de-DE" dirty="0"/>
          </a:p>
        </p:txBody>
      </p:sp>
      <p:sp>
        <p:nvSpPr>
          <p:cNvPr id="8" name="Inhaltsplatzhalter 4"/>
          <p:cNvSpPr>
            <a:spLocks noGrp="1"/>
          </p:cNvSpPr>
          <p:nvPr>
            <p:ph sz="quarter" idx="15" hasCustomPrompt="1"/>
          </p:nvPr>
        </p:nvSpPr>
        <p:spPr>
          <a:xfrm>
            <a:off x="700678" y="1922804"/>
            <a:ext cx="5250859" cy="4378079"/>
          </a:xfrm>
        </p:spPr>
        <p:txBody>
          <a:bodyPr/>
          <a:lstStyle>
            <a:lvl1pPr marL="342900" indent="-342900">
              <a:buClr>
                <a:schemeClr val="accent5"/>
              </a:buClr>
              <a:buFont typeface="HelveticaNeue LT 43 LightEx" panose="020B0503020202020204" pitchFamily="34" charset="0"/>
              <a:buChar char="+"/>
              <a:defRPr sz="2800">
                <a:solidFill>
                  <a:schemeClr val="tx1">
                    <a:lumMod val="85000"/>
                    <a:lumOff val="15000"/>
                  </a:schemeClr>
                </a:solidFill>
                <a:latin typeface="+mn-lt"/>
              </a:defRPr>
            </a:lvl1pPr>
            <a:lvl2pPr marL="742950" indent="-285750">
              <a:buClr>
                <a:schemeClr val="accent5"/>
              </a:buClr>
              <a:buFont typeface="HelveticaNeue LT 43 LightEx" panose="020B0503020202020204" pitchFamily="34" charset="0"/>
              <a:buChar char="+"/>
              <a:defRPr sz="2400" baseline="0">
                <a:solidFill>
                  <a:schemeClr val="tx1">
                    <a:lumMod val="85000"/>
                    <a:lumOff val="15000"/>
                  </a:schemeClr>
                </a:solidFill>
                <a:latin typeface="+mn-lt"/>
              </a:defRPr>
            </a:lvl2pPr>
            <a:lvl3pPr marL="1143000" indent="-228600">
              <a:buClr>
                <a:schemeClr val="accent5"/>
              </a:buClr>
              <a:buFont typeface="HelveticaNeue LT 43 LightEx" panose="020B0503020202020204" pitchFamily="34" charset="0"/>
              <a:buChar char="+"/>
              <a:defRPr sz="2000" baseline="0">
                <a:solidFill>
                  <a:schemeClr val="tx1">
                    <a:lumMod val="85000"/>
                    <a:lumOff val="15000"/>
                  </a:schemeClr>
                </a:solidFill>
                <a:latin typeface="+mn-lt"/>
              </a:defRPr>
            </a:lvl3pPr>
            <a:lvl4pPr marL="1600200" indent="-228600">
              <a:buClr>
                <a:schemeClr val="accent5"/>
              </a:buClr>
              <a:buFont typeface="HelveticaNeue LT 43 LightEx" panose="020B0503020202020204" pitchFamily="34" charset="0"/>
              <a:buChar char="+"/>
              <a:defRPr sz="2000">
                <a:solidFill>
                  <a:schemeClr val="tx1">
                    <a:lumMod val="85000"/>
                    <a:lumOff val="15000"/>
                  </a:schemeClr>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
        <p:nvSpPr>
          <p:cNvPr id="9"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0" name="Textplatzhalter 2"/>
          <p:cNvSpPr>
            <a:spLocks noGrp="1"/>
          </p:cNvSpPr>
          <p:nvPr>
            <p:ph type="body" sz="quarter" idx="17"/>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1"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809624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arstellung 1">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936D0510-E6BB-8746-88B9-C0CC6B4D3AB5}"/>
              </a:ext>
            </a:extLst>
          </p:cNvPr>
          <p:cNvSpPr/>
          <p:nvPr userDrawn="1"/>
        </p:nvSpPr>
        <p:spPr>
          <a:xfrm>
            <a:off x="700391" y="2477308"/>
            <a:ext cx="5238935" cy="165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4" name="Bildplatzhalter 23"/>
          <p:cNvSpPr>
            <a:spLocks noGrp="1"/>
          </p:cNvSpPr>
          <p:nvPr>
            <p:ph type="pic" sz="quarter" idx="16" hasCustomPrompt="1"/>
          </p:nvPr>
        </p:nvSpPr>
        <p:spPr>
          <a:xfrm>
            <a:off x="1032022" y="2894948"/>
            <a:ext cx="865144" cy="873751"/>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29" name="Textplatzhalter 28"/>
          <p:cNvSpPr>
            <a:spLocks noGrp="1"/>
          </p:cNvSpPr>
          <p:nvPr>
            <p:ph type="body" sz="quarter" idx="17" hasCustomPrompt="1"/>
          </p:nvPr>
        </p:nvSpPr>
        <p:spPr>
          <a:xfrm>
            <a:off x="2168975" y="2744880"/>
            <a:ext cx="3394336" cy="324755"/>
          </a:xfrm>
          <a:prstGeom prst="rect">
            <a:avLst/>
          </a:prstGeom>
        </p:spPr>
        <p:txBody>
          <a:bodyPr/>
          <a:lstStyle>
            <a:lvl1pPr>
              <a:defRPr lang="de-DE" sz="1400" b="1" i="0" kern="1200" cap="all" baseline="0" dirty="0">
                <a:solidFill>
                  <a:schemeClr val="accent5"/>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50" name="Textplatzhalter 6"/>
          <p:cNvSpPr>
            <a:spLocks noGrp="1"/>
          </p:cNvSpPr>
          <p:nvPr>
            <p:ph type="body" sz="quarter" idx="37"/>
          </p:nvPr>
        </p:nvSpPr>
        <p:spPr>
          <a:xfrm>
            <a:off x="2168975" y="3191551"/>
            <a:ext cx="3394336" cy="773701"/>
          </a:xfrm>
          <a:prstGeom prst="rect">
            <a:avLst/>
          </a:prstGeom>
        </p:spPr>
        <p:txBody>
          <a:bodyPr/>
          <a:lstStyle>
            <a:lvl1pPr marL="0" indent="0">
              <a:buClr>
                <a:schemeClr val="accent5"/>
              </a:buClr>
              <a:buFont typeface="Arial" panose="020B0604020202020204" pitchFamily="34" charset="0"/>
              <a:buNone/>
              <a:defRPr sz="1200"/>
            </a:lvl1pPr>
          </a:lstStyle>
          <a:p>
            <a:pPr lvl="0"/>
            <a:r>
              <a:rPr lang="de-DE"/>
              <a:t>Mastertextformat bearbeiten</a:t>
            </a:r>
          </a:p>
          <a:p>
            <a:pPr lvl="1"/>
            <a:r>
              <a:rPr lang="de-DE"/>
              <a:t>Zweite Ebene</a:t>
            </a:r>
          </a:p>
        </p:txBody>
      </p:sp>
      <p:sp>
        <p:nvSpPr>
          <p:cNvPr id="30"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31"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34" name="Rechteck 33">
            <a:extLst>
              <a:ext uri="{FF2B5EF4-FFF2-40B4-BE49-F238E27FC236}">
                <a16:creationId xmlns:a16="http://schemas.microsoft.com/office/drawing/2014/main" id="{936D0510-E6BB-8746-88B9-C0CC6B4D3AB5}"/>
              </a:ext>
            </a:extLst>
          </p:cNvPr>
          <p:cNvSpPr/>
          <p:nvPr userDrawn="1"/>
        </p:nvSpPr>
        <p:spPr>
          <a:xfrm>
            <a:off x="700679" y="4270293"/>
            <a:ext cx="5238935" cy="165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37" name="Bildplatzhalter 23"/>
          <p:cNvSpPr>
            <a:spLocks noGrp="1"/>
          </p:cNvSpPr>
          <p:nvPr>
            <p:ph type="pic" sz="quarter" idx="41" hasCustomPrompt="1"/>
          </p:nvPr>
        </p:nvSpPr>
        <p:spPr>
          <a:xfrm>
            <a:off x="1032310" y="4687933"/>
            <a:ext cx="865144" cy="873751"/>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0" name="Textplatzhalter 28"/>
          <p:cNvSpPr>
            <a:spLocks noGrp="1"/>
          </p:cNvSpPr>
          <p:nvPr>
            <p:ph type="body" sz="quarter" idx="42" hasCustomPrompt="1"/>
          </p:nvPr>
        </p:nvSpPr>
        <p:spPr>
          <a:xfrm>
            <a:off x="2169263" y="4537865"/>
            <a:ext cx="3394336" cy="324755"/>
          </a:xfrm>
          <a:prstGeom prst="rect">
            <a:avLst/>
          </a:prstGeom>
        </p:spPr>
        <p:txBody>
          <a:bodyPr/>
          <a:lstStyle>
            <a:lvl1pPr>
              <a:defRPr lang="de-DE" sz="1400" b="1" i="0" kern="1200" cap="all" baseline="0" dirty="0">
                <a:solidFill>
                  <a:schemeClr val="accent5"/>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3" name="Textplatzhalter 6"/>
          <p:cNvSpPr>
            <a:spLocks noGrp="1"/>
          </p:cNvSpPr>
          <p:nvPr>
            <p:ph type="body" sz="quarter" idx="43"/>
          </p:nvPr>
        </p:nvSpPr>
        <p:spPr>
          <a:xfrm>
            <a:off x="2169263" y="4984536"/>
            <a:ext cx="3394336" cy="773701"/>
          </a:xfrm>
          <a:prstGeom prst="rect">
            <a:avLst/>
          </a:prstGeom>
        </p:spPr>
        <p:txBody>
          <a:bodyPr/>
          <a:lstStyle>
            <a:lvl1pPr marL="0" indent="0">
              <a:buClr>
                <a:schemeClr val="accent5"/>
              </a:buClr>
              <a:buFont typeface="Arial" panose="020B0604020202020204" pitchFamily="34" charset="0"/>
              <a:buNone/>
              <a:defRPr sz="1200"/>
            </a:lvl1pPr>
          </a:lstStyle>
          <a:p>
            <a:pPr lvl="0"/>
            <a:r>
              <a:rPr lang="de-DE"/>
              <a:t>Mastertextformat bearbeiten</a:t>
            </a:r>
          </a:p>
          <a:p>
            <a:pPr lvl="1"/>
            <a:r>
              <a:rPr lang="de-DE"/>
              <a:t>Zweite Ebene</a:t>
            </a:r>
          </a:p>
        </p:txBody>
      </p:sp>
      <p:sp>
        <p:nvSpPr>
          <p:cNvPr id="47" name="Rechteck 46">
            <a:extLst>
              <a:ext uri="{FF2B5EF4-FFF2-40B4-BE49-F238E27FC236}">
                <a16:creationId xmlns:a16="http://schemas.microsoft.com/office/drawing/2014/main" id="{936D0510-E6BB-8746-88B9-C0CC6B4D3AB5}"/>
              </a:ext>
            </a:extLst>
          </p:cNvPr>
          <p:cNvSpPr/>
          <p:nvPr userDrawn="1"/>
        </p:nvSpPr>
        <p:spPr>
          <a:xfrm>
            <a:off x="6092014" y="2477308"/>
            <a:ext cx="5238935" cy="165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53" name="Bildplatzhalter 23"/>
          <p:cNvSpPr>
            <a:spLocks noGrp="1"/>
          </p:cNvSpPr>
          <p:nvPr>
            <p:ph type="pic" sz="quarter" idx="44" hasCustomPrompt="1"/>
          </p:nvPr>
        </p:nvSpPr>
        <p:spPr>
          <a:xfrm>
            <a:off x="6423645" y="2894948"/>
            <a:ext cx="865144" cy="873751"/>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54" name="Textplatzhalter 28"/>
          <p:cNvSpPr>
            <a:spLocks noGrp="1"/>
          </p:cNvSpPr>
          <p:nvPr>
            <p:ph type="body" sz="quarter" idx="45" hasCustomPrompt="1"/>
          </p:nvPr>
        </p:nvSpPr>
        <p:spPr>
          <a:xfrm>
            <a:off x="7560598" y="2744880"/>
            <a:ext cx="3394336" cy="324755"/>
          </a:xfrm>
          <a:prstGeom prst="rect">
            <a:avLst/>
          </a:prstGeom>
        </p:spPr>
        <p:txBody>
          <a:bodyPr/>
          <a:lstStyle>
            <a:lvl1pPr>
              <a:defRPr lang="de-DE" sz="1400" b="1" i="0" kern="1200" cap="all" baseline="0" dirty="0">
                <a:solidFill>
                  <a:schemeClr val="accent5"/>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55" name="Textplatzhalter 6"/>
          <p:cNvSpPr>
            <a:spLocks noGrp="1"/>
          </p:cNvSpPr>
          <p:nvPr>
            <p:ph type="body" sz="quarter" idx="46"/>
          </p:nvPr>
        </p:nvSpPr>
        <p:spPr>
          <a:xfrm>
            <a:off x="7560598" y="3191551"/>
            <a:ext cx="3394336" cy="773701"/>
          </a:xfrm>
          <a:prstGeom prst="rect">
            <a:avLst/>
          </a:prstGeom>
        </p:spPr>
        <p:txBody>
          <a:bodyPr/>
          <a:lstStyle>
            <a:lvl1pPr marL="0" indent="0">
              <a:buClr>
                <a:schemeClr val="accent5"/>
              </a:buClr>
              <a:buFont typeface="Arial" panose="020B0604020202020204" pitchFamily="34" charset="0"/>
              <a:buNone/>
              <a:defRPr sz="1200"/>
            </a:lvl1pPr>
          </a:lstStyle>
          <a:p>
            <a:pPr lvl="0"/>
            <a:r>
              <a:rPr lang="de-DE"/>
              <a:t>Mastertextformat bearbeiten</a:t>
            </a:r>
          </a:p>
          <a:p>
            <a:pPr lvl="1"/>
            <a:r>
              <a:rPr lang="de-DE"/>
              <a:t>Zweite Ebene</a:t>
            </a:r>
          </a:p>
        </p:txBody>
      </p:sp>
      <p:sp>
        <p:nvSpPr>
          <p:cNvPr id="56" name="Rechteck 55">
            <a:extLst>
              <a:ext uri="{FF2B5EF4-FFF2-40B4-BE49-F238E27FC236}">
                <a16:creationId xmlns:a16="http://schemas.microsoft.com/office/drawing/2014/main" id="{936D0510-E6BB-8746-88B9-C0CC6B4D3AB5}"/>
              </a:ext>
            </a:extLst>
          </p:cNvPr>
          <p:cNvSpPr/>
          <p:nvPr userDrawn="1"/>
        </p:nvSpPr>
        <p:spPr>
          <a:xfrm>
            <a:off x="6092014" y="4270293"/>
            <a:ext cx="5238935" cy="165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57" name="Bildplatzhalter 23"/>
          <p:cNvSpPr>
            <a:spLocks noGrp="1"/>
          </p:cNvSpPr>
          <p:nvPr>
            <p:ph type="pic" sz="quarter" idx="47" hasCustomPrompt="1"/>
          </p:nvPr>
        </p:nvSpPr>
        <p:spPr>
          <a:xfrm>
            <a:off x="6423645" y="4687933"/>
            <a:ext cx="865144" cy="873751"/>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58" name="Textplatzhalter 28"/>
          <p:cNvSpPr>
            <a:spLocks noGrp="1"/>
          </p:cNvSpPr>
          <p:nvPr>
            <p:ph type="body" sz="quarter" idx="48" hasCustomPrompt="1"/>
          </p:nvPr>
        </p:nvSpPr>
        <p:spPr>
          <a:xfrm>
            <a:off x="7560598" y="4537865"/>
            <a:ext cx="3394336" cy="324755"/>
          </a:xfrm>
          <a:prstGeom prst="rect">
            <a:avLst/>
          </a:prstGeom>
        </p:spPr>
        <p:txBody>
          <a:bodyPr/>
          <a:lstStyle>
            <a:lvl1pPr>
              <a:defRPr lang="de-DE" sz="1400" b="1" i="0" kern="1200" cap="all" baseline="0" dirty="0">
                <a:solidFill>
                  <a:schemeClr val="accent5"/>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59" name="Textplatzhalter 6"/>
          <p:cNvSpPr>
            <a:spLocks noGrp="1"/>
          </p:cNvSpPr>
          <p:nvPr>
            <p:ph type="body" sz="quarter" idx="49"/>
          </p:nvPr>
        </p:nvSpPr>
        <p:spPr>
          <a:xfrm>
            <a:off x="7560598" y="4984536"/>
            <a:ext cx="3394336" cy="773701"/>
          </a:xfrm>
          <a:prstGeom prst="rect">
            <a:avLst/>
          </a:prstGeom>
        </p:spPr>
        <p:txBody>
          <a:bodyPr/>
          <a:lstStyle>
            <a:lvl1pPr marL="0" indent="0">
              <a:buClr>
                <a:schemeClr val="accent5"/>
              </a:buClr>
              <a:buFont typeface="Arial" panose="020B0604020202020204" pitchFamily="34" charset="0"/>
              <a:buNone/>
              <a:defRPr sz="1200"/>
            </a:lvl1pPr>
          </a:lstStyle>
          <a:p>
            <a:pPr lvl="0"/>
            <a:r>
              <a:rPr lang="de-DE"/>
              <a:t>Mastertextformat bearbeiten</a:t>
            </a:r>
          </a:p>
          <a:p>
            <a:pPr lvl="1"/>
            <a:r>
              <a:rPr lang="de-DE"/>
              <a:t>Zweite Ebene</a:t>
            </a:r>
          </a:p>
        </p:txBody>
      </p:sp>
      <p:sp>
        <p:nvSpPr>
          <p:cNvPr id="60"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3590654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arstellung 2">
    <p:spTree>
      <p:nvGrpSpPr>
        <p:cNvPr id="1" name=""/>
        <p:cNvGrpSpPr/>
        <p:nvPr/>
      </p:nvGrpSpPr>
      <p:grpSpPr>
        <a:xfrm>
          <a:off x="0" y="0"/>
          <a:ext cx="0" cy="0"/>
          <a:chOff x="0" y="0"/>
          <a:chExt cx="0" cy="0"/>
        </a:xfrm>
      </p:grpSpPr>
      <p:sp>
        <p:nvSpPr>
          <p:cNvPr id="45" name="Rechteck 44">
            <a:extLst>
              <a:ext uri="{FF2B5EF4-FFF2-40B4-BE49-F238E27FC236}">
                <a16:creationId xmlns:a16="http://schemas.microsoft.com/office/drawing/2014/main" id="{4C7AC815-45DD-E844-AD1B-23C3D0B60705}"/>
              </a:ext>
            </a:extLst>
          </p:cNvPr>
          <p:cNvSpPr/>
          <p:nvPr userDrawn="1"/>
        </p:nvSpPr>
        <p:spPr>
          <a:xfrm>
            <a:off x="3055115" y="4716339"/>
            <a:ext cx="2211207" cy="79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2" name="Rechteck 11">
            <a:extLst>
              <a:ext uri="{FF2B5EF4-FFF2-40B4-BE49-F238E27FC236}">
                <a16:creationId xmlns:a16="http://schemas.microsoft.com/office/drawing/2014/main" id="{A36225C6-4515-4247-951A-A91CE45DF5C1}"/>
              </a:ext>
            </a:extLst>
          </p:cNvPr>
          <p:cNvSpPr/>
          <p:nvPr userDrawn="1"/>
        </p:nvSpPr>
        <p:spPr>
          <a:xfrm>
            <a:off x="5757332" y="1835614"/>
            <a:ext cx="5765995" cy="792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3" name="Rechteck 12">
            <a:extLst>
              <a:ext uri="{FF2B5EF4-FFF2-40B4-BE49-F238E27FC236}">
                <a16:creationId xmlns:a16="http://schemas.microsoft.com/office/drawing/2014/main" id="{E4F08E41-F295-6E48-9DAA-118217F84B8E}"/>
              </a:ext>
            </a:extLst>
          </p:cNvPr>
          <p:cNvSpPr/>
          <p:nvPr userDrawn="1"/>
        </p:nvSpPr>
        <p:spPr>
          <a:xfrm>
            <a:off x="700679" y="1828799"/>
            <a:ext cx="2259658" cy="4650845"/>
          </a:xfrm>
          <a:prstGeom prst="rect">
            <a:avLst/>
          </a:prstGeom>
          <a:solidFill>
            <a:srgbClr val="22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Rechteck 13">
            <a:extLst>
              <a:ext uri="{FF2B5EF4-FFF2-40B4-BE49-F238E27FC236}">
                <a16:creationId xmlns:a16="http://schemas.microsoft.com/office/drawing/2014/main" id="{101B71CF-0D91-9C42-ADE1-C72F09380ADA}"/>
              </a:ext>
            </a:extLst>
          </p:cNvPr>
          <p:cNvSpPr/>
          <p:nvPr userDrawn="1"/>
        </p:nvSpPr>
        <p:spPr>
          <a:xfrm>
            <a:off x="3053210" y="1835614"/>
            <a:ext cx="2211207" cy="79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Rechteck 14">
            <a:extLst>
              <a:ext uri="{FF2B5EF4-FFF2-40B4-BE49-F238E27FC236}">
                <a16:creationId xmlns:a16="http://schemas.microsoft.com/office/drawing/2014/main" id="{0CF6C913-86E3-8A44-A98D-D371034E31F1}"/>
              </a:ext>
            </a:extLst>
          </p:cNvPr>
          <p:cNvSpPr/>
          <p:nvPr userDrawn="1"/>
        </p:nvSpPr>
        <p:spPr>
          <a:xfrm>
            <a:off x="3053210" y="2798706"/>
            <a:ext cx="2211207" cy="79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6" name="Rechteck 15">
            <a:extLst>
              <a:ext uri="{FF2B5EF4-FFF2-40B4-BE49-F238E27FC236}">
                <a16:creationId xmlns:a16="http://schemas.microsoft.com/office/drawing/2014/main" id="{4C7AC815-45DD-E844-AD1B-23C3D0B60705}"/>
              </a:ext>
            </a:extLst>
          </p:cNvPr>
          <p:cNvSpPr/>
          <p:nvPr userDrawn="1"/>
        </p:nvSpPr>
        <p:spPr>
          <a:xfrm>
            <a:off x="3053210" y="3770342"/>
            <a:ext cx="2211207" cy="79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8" name="Rechteck 17">
            <a:extLst>
              <a:ext uri="{FF2B5EF4-FFF2-40B4-BE49-F238E27FC236}">
                <a16:creationId xmlns:a16="http://schemas.microsoft.com/office/drawing/2014/main" id="{A4D65959-613D-BF44-B6ED-23EDF9A77D6B}"/>
              </a:ext>
            </a:extLst>
          </p:cNvPr>
          <p:cNvSpPr/>
          <p:nvPr userDrawn="1"/>
        </p:nvSpPr>
        <p:spPr>
          <a:xfrm>
            <a:off x="5757332" y="2798706"/>
            <a:ext cx="5765995" cy="792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9" name="Rechteck 18">
            <a:extLst>
              <a:ext uri="{FF2B5EF4-FFF2-40B4-BE49-F238E27FC236}">
                <a16:creationId xmlns:a16="http://schemas.microsoft.com/office/drawing/2014/main" id="{F50B5894-2507-D04E-80EF-C9C10B7AE680}"/>
              </a:ext>
            </a:extLst>
          </p:cNvPr>
          <p:cNvSpPr/>
          <p:nvPr userDrawn="1"/>
        </p:nvSpPr>
        <p:spPr>
          <a:xfrm>
            <a:off x="5757332" y="3770342"/>
            <a:ext cx="5765995" cy="792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0" name="Rechteck 19">
            <a:extLst>
              <a:ext uri="{FF2B5EF4-FFF2-40B4-BE49-F238E27FC236}">
                <a16:creationId xmlns:a16="http://schemas.microsoft.com/office/drawing/2014/main" id="{72A182D9-5D3F-3347-8175-A5EC41876BD3}"/>
              </a:ext>
            </a:extLst>
          </p:cNvPr>
          <p:cNvSpPr/>
          <p:nvPr userDrawn="1"/>
        </p:nvSpPr>
        <p:spPr>
          <a:xfrm>
            <a:off x="5757332" y="4716339"/>
            <a:ext cx="5765995" cy="792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cxnSp>
        <p:nvCxnSpPr>
          <p:cNvPr id="21" name="Gerade Verbindung 16">
            <a:extLst>
              <a:ext uri="{FF2B5EF4-FFF2-40B4-BE49-F238E27FC236}">
                <a16:creationId xmlns:a16="http://schemas.microsoft.com/office/drawing/2014/main" id="{26709F04-F583-DB40-954B-0868FC877D7E}"/>
              </a:ext>
            </a:extLst>
          </p:cNvPr>
          <p:cNvCxnSpPr>
            <a:cxnSpLocks/>
          </p:cNvCxnSpPr>
          <p:nvPr userDrawn="1"/>
        </p:nvCxnSpPr>
        <p:spPr bwMode="gray">
          <a:xfrm>
            <a:off x="5264417" y="2238702"/>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Gerade Verbindung 17">
            <a:extLst>
              <a:ext uri="{FF2B5EF4-FFF2-40B4-BE49-F238E27FC236}">
                <a16:creationId xmlns:a16="http://schemas.microsoft.com/office/drawing/2014/main" id="{9A2CBB7C-9EBE-A746-BC08-89A997723B90}"/>
              </a:ext>
            </a:extLst>
          </p:cNvPr>
          <p:cNvCxnSpPr>
            <a:cxnSpLocks/>
          </p:cNvCxnSpPr>
          <p:nvPr userDrawn="1"/>
        </p:nvCxnSpPr>
        <p:spPr bwMode="gray">
          <a:xfrm>
            <a:off x="5264416" y="3201794"/>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3" name="Gerade Verbindung 18">
            <a:extLst>
              <a:ext uri="{FF2B5EF4-FFF2-40B4-BE49-F238E27FC236}">
                <a16:creationId xmlns:a16="http://schemas.microsoft.com/office/drawing/2014/main" id="{9B77A34C-AF12-A840-9215-DF5F4DCB3BAB}"/>
              </a:ext>
            </a:extLst>
          </p:cNvPr>
          <p:cNvCxnSpPr>
            <a:cxnSpLocks/>
          </p:cNvCxnSpPr>
          <p:nvPr userDrawn="1"/>
        </p:nvCxnSpPr>
        <p:spPr bwMode="gray">
          <a:xfrm>
            <a:off x="5264417" y="4181974"/>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4" name="Gerade Verbindung 19">
            <a:extLst>
              <a:ext uri="{FF2B5EF4-FFF2-40B4-BE49-F238E27FC236}">
                <a16:creationId xmlns:a16="http://schemas.microsoft.com/office/drawing/2014/main" id="{DA145D9E-D9E5-DA42-8C36-804786F4B4B3}"/>
              </a:ext>
            </a:extLst>
          </p:cNvPr>
          <p:cNvCxnSpPr>
            <a:cxnSpLocks/>
          </p:cNvCxnSpPr>
          <p:nvPr userDrawn="1"/>
        </p:nvCxnSpPr>
        <p:spPr bwMode="gray">
          <a:xfrm>
            <a:off x="5264416" y="5110875"/>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8" name="Textplatzhalter 37"/>
          <p:cNvSpPr>
            <a:spLocks noGrp="1"/>
          </p:cNvSpPr>
          <p:nvPr>
            <p:ph type="body" sz="quarter" idx="13"/>
          </p:nvPr>
        </p:nvSpPr>
        <p:spPr>
          <a:xfrm>
            <a:off x="1127245" y="2031950"/>
            <a:ext cx="1406525" cy="4302950"/>
          </a:xfrm>
          <a:prstGeom prst="rect">
            <a:avLst/>
          </a:prstGeom>
        </p:spPr>
        <p:txBody>
          <a:bodyPr anchor="ctr"/>
          <a:lstStyle>
            <a:lvl1pPr algn="ctr">
              <a:defRPr sz="2400" cap="all" baseline="0">
                <a:solidFill>
                  <a:schemeClr val="bg1"/>
                </a:solidFill>
                <a:latin typeface="HelveticaNeue LT 55 Roman" panose="020B0604020202020204" pitchFamily="34" charset="0"/>
              </a:defRPr>
            </a:lvl1pPr>
          </a:lstStyle>
          <a:p>
            <a:pPr lvl="0"/>
            <a:r>
              <a:rPr lang="de-DE"/>
              <a:t>Mastertextformat bearbeiten</a:t>
            </a:r>
          </a:p>
        </p:txBody>
      </p:sp>
      <p:sp>
        <p:nvSpPr>
          <p:cNvPr id="41" name="Textplatzhalter 39"/>
          <p:cNvSpPr>
            <a:spLocks noGrp="1"/>
          </p:cNvSpPr>
          <p:nvPr>
            <p:ph type="body" sz="quarter" idx="14"/>
          </p:nvPr>
        </p:nvSpPr>
        <p:spPr>
          <a:xfrm>
            <a:off x="3105509" y="1922804"/>
            <a:ext cx="2096730" cy="602685"/>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2" name="Textplatzhalter 39"/>
          <p:cNvSpPr>
            <a:spLocks noGrp="1"/>
          </p:cNvSpPr>
          <p:nvPr>
            <p:ph type="body" sz="quarter" idx="15"/>
          </p:nvPr>
        </p:nvSpPr>
        <p:spPr>
          <a:xfrm>
            <a:off x="3121251" y="2871064"/>
            <a:ext cx="2080988" cy="617095"/>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3" name="Textplatzhalter 39"/>
          <p:cNvSpPr>
            <a:spLocks noGrp="1"/>
          </p:cNvSpPr>
          <p:nvPr>
            <p:ph type="body" sz="quarter" idx="16"/>
          </p:nvPr>
        </p:nvSpPr>
        <p:spPr>
          <a:xfrm>
            <a:off x="3103810" y="3862699"/>
            <a:ext cx="2105623" cy="605640"/>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4" name="Textplatzhalter 39"/>
          <p:cNvSpPr>
            <a:spLocks noGrp="1"/>
          </p:cNvSpPr>
          <p:nvPr>
            <p:ph type="body" sz="quarter" idx="17"/>
          </p:nvPr>
        </p:nvSpPr>
        <p:spPr>
          <a:xfrm>
            <a:off x="3112355" y="4814330"/>
            <a:ext cx="2089883" cy="603706"/>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36" name="Rechteck 35">
            <a:extLst>
              <a:ext uri="{FF2B5EF4-FFF2-40B4-BE49-F238E27FC236}">
                <a16:creationId xmlns:a16="http://schemas.microsoft.com/office/drawing/2014/main" id="{4C7AC815-45DD-E844-AD1B-23C3D0B60705}"/>
              </a:ext>
            </a:extLst>
          </p:cNvPr>
          <p:cNvSpPr/>
          <p:nvPr userDrawn="1"/>
        </p:nvSpPr>
        <p:spPr>
          <a:xfrm>
            <a:off x="3062233" y="5682233"/>
            <a:ext cx="2211207" cy="79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37" name="Rechteck 36">
            <a:extLst>
              <a:ext uri="{FF2B5EF4-FFF2-40B4-BE49-F238E27FC236}">
                <a16:creationId xmlns:a16="http://schemas.microsoft.com/office/drawing/2014/main" id="{72A182D9-5D3F-3347-8175-A5EC41876BD3}"/>
              </a:ext>
            </a:extLst>
          </p:cNvPr>
          <p:cNvSpPr/>
          <p:nvPr userDrawn="1"/>
        </p:nvSpPr>
        <p:spPr>
          <a:xfrm>
            <a:off x="5766618" y="5682233"/>
            <a:ext cx="5765995" cy="792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cxnSp>
        <p:nvCxnSpPr>
          <p:cNvPr id="39" name="Gerade Verbindung 19">
            <a:extLst>
              <a:ext uri="{FF2B5EF4-FFF2-40B4-BE49-F238E27FC236}">
                <a16:creationId xmlns:a16="http://schemas.microsoft.com/office/drawing/2014/main" id="{DA145D9E-D9E5-DA42-8C36-804786F4B4B3}"/>
              </a:ext>
            </a:extLst>
          </p:cNvPr>
          <p:cNvCxnSpPr>
            <a:cxnSpLocks/>
          </p:cNvCxnSpPr>
          <p:nvPr userDrawn="1"/>
        </p:nvCxnSpPr>
        <p:spPr bwMode="gray">
          <a:xfrm>
            <a:off x="5271534" y="6075128"/>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40" name="Textplatzhalter 39"/>
          <p:cNvSpPr>
            <a:spLocks noGrp="1"/>
          </p:cNvSpPr>
          <p:nvPr>
            <p:ph type="body" sz="quarter" idx="22"/>
          </p:nvPr>
        </p:nvSpPr>
        <p:spPr>
          <a:xfrm>
            <a:off x="3119473" y="5787128"/>
            <a:ext cx="2096729" cy="607594"/>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8" name="Textplatzhalter 7"/>
          <p:cNvSpPr>
            <a:spLocks noGrp="1"/>
          </p:cNvSpPr>
          <p:nvPr>
            <p:ph type="body" sz="quarter" idx="29"/>
          </p:nvPr>
        </p:nvSpPr>
        <p:spPr>
          <a:xfrm>
            <a:off x="5910261" y="1922803"/>
            <a:ext cx="5350764" cy="625429"/>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58" name="Textplatzhalter 7"/>
          <p:cNvSpPr>
            <a:spLocks noGrp="1"/>
          </p:cNvSpPr>
          <p:nvPr>
            <p:ph type="body" sz="quarter" idx="30"/>
          </p:nvPr>
        </p:nvSpPr>
        <p:spPr>
          <a:xfrm>
            <a:off x="5910261" y="2881777"/>
            <a:ext cx="5350764" cy="640202"/>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59" name="Textplatzhalter 7"/>
          <p:cNvSpPr>
            <a:spLocks noGrp="1"/>
          </p:cNvSpPr>
          <p:nvPr>
            <p:ph type="body" sz="quarter" idx="31"/>
          </p:nvPr>
        </p:nvSpPr>
        <p:spPr>
          <a:xfrm>
            <a:off x="5888767" y="3862699"/>
            <a:ext cx="5350764" cy="605640"/>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60" name="Textplatzhalter 7"/>
          <p:cNvSpPr>
            <a:spLocks noGrp="1"/>
          </p:cNvSpPr>
          <p:nvPr>
            <p:ph type="body" sz="quarter" idx="32"/>
          </p:nvPr>
        </p:nvSpPr>
        <p:spPr>
          <a:xfrm>
            <a:off x="5888767" y="4814329"/>
            <a:ext cx="5350764" cy="603707"/>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61" name="Textplatzhalter 7"/>
          <p:cNvSpPr>
            <a:spLocks noGrp="1"/>
          </p:cNvSpPr>
          <p:nvPr>
            <p:ph type="body" sz="quarter" idx="33"/>
          </p:nvPr>
        </p:nvSpPr>
        <p:spPr>
          <a:xfrm>
            <a:off x="5888767" y="5710737"/>
            <a:ext cx="5350764" cy="683985"/>
          </a:xfrm>
          <a:prstGeom prst="rect">
            <a:avLst/>
          </a:prstGeom>
        </p:spPr>
        <p:txBody>
          <a:bodyPr anchor="ctr">
            <a:norm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46"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47" name="Textplatzhalter 2"/>
          <p:cNvSpPr>
            <a:spLocks noGrp="1"/>
          </p:cNvSpPr>
          <p:nvPr>
            <p:ph type="body" sz="quarter" idx="34"/>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48"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1836874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arstellung 3">
    <p:spTree>
      <p:nvGrpSpPr>
        <p:cNvPr id="1" name=""/>
        <p:cNvGrpSpPr/>
        <p:nvPr/>
      </p:nvGrpSpPr>
      <p:grpSpPr>
        <a:xfrm>
          <a:off x="0" y="0"/>
          <a:ext cx="0" cy="0"/>
          <a:chOff x="0" y="0"/>
          <a:chExt cx="0" cy="0"/>
        </a:xfrm>
      </p:grpSpPr>
      <p:sp>
        <p:nvSpPr>
          <p:cNvPr id="45" name="Rechteck 44">
            <a:extLst>
              <a:ext uri="{FF2B5EF4-FFF2-40B4-BE49-F238E27FC236}">
                <a16:creationId xmlns:a16="http://schemas.microsoft.com/office/drawing/2014/main" id="{4C7AC815-45DD-E844-AD1B-23C3D0B60705}"/>
              </a:ext>
            </a:extLst>
          </p:cNvPr>
          <p:cNvSpPr/>
          <p:nvPr userDrawn="1"/>
        </p:nvSpPr>
        <p:spPr>
          <a:xfrm>
            <a:off x="3055451" y="5393389"/>
            <a:ext cx="2211207" cy="108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2" name="Rechteck 11">
            <a:extLst>
              <a:ext uri="{FF2B5EF4-FFF2-40B4-BE49-F238E27FC236}">
                <a16:creationId xmlns:a16="http://schemas.microsoft.com/office/drawing/2014/main" id="{A36225C6-4515-4247-951A-A91CE45DF5C1}"/>
              </a:ext>
            </a:extLst>
          </p:cNvPr>
          <p:cNvSpPr/>
          <p:nvPr userDrawn="1"/>
        </p:nvSpPr>
        <p:spPr>
          <a:xfrm>
            <a:off x="5757332" y="1835614"/>
            <a:ext cx="5765995" cy="1080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3" name="Rechteck 12">
            <a:extLst>
              <a:ext uri="{FF2B5EF4-FFF2-40B4-BE49-F238E27FC236}">
                <a16:creationId xmlns:a16="http://schemas.microsoft.com/office/drawing/2014/main" id="{E4F08E41-F295-6E48-9DAA-118217F84B8E}"/>
              </a:ext>
            </a:extLst>
          </p:cNvPr>
          <p:cNvSpPr/>
          <p:nvPr userDrawn="1"/>
        </p:nvSpPr>
        <p:spPr>
          <a:xfrm>
            <a:off x="700679" y="1828799"/>
            <a:ext cx="2259658" cy="4650845"/>
          </a:xfrm>
          <a:prstGeom prst="rect">
            <a:avLst/>
          </a:prstGeom>
          <a:solidFill>
            <a:srgbClr val="22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Rechteck 13">
            <a:extLst>
              <a:ext uri="{FF2B5EF4-FFF2-40B4-BE49-F238E27FC236}">
                <a16:creationId xmlns:a16="http://schemas.microsoft.com/office/drawing/2014/main" id="{101B71CF-0D91-9C42-ADE1-C72F09380ADA}"/>
              </a:ext>
            </a:extLst>
          </p:cNvPr>
          <p:cNvSpPr/>
          <p:nvPr userDrawn="1"/>
        </p:nvSpPr>
        <p:spPr>
          <a:xfrm>
            <a:off x="3053210" y="1835614"/>
            <a:ext cx="2211207" cy="108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Rechteck 14">
            <a:extLst>
              <a:ext uri="{FF2B5EF4-FFF2-40B4-BE49-F238E27FC236}">
                <a16:creationId xmlns:a16="http://schemas.microsoft.com/office/drawing/2014/main" id="{0CF6C913-86E3-8A44-A98D-D371034E31F1}"/>
              </a:ext>
            </a:extLst>
          </p:cNvPr>
          <p:cNvSpPr/>
          <p:nvPr userDrawn="1"/>
        </p:nvSpPr>
        <p:spPr>
          <a:xfrm>
            <a:off x="3053210" y="3020898"/>
            <a:ext cx="2211207" cy="108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6" name="Rechteck 15">
            <a:extLst>
              <a:ext uri="{FF2B5EF4-FFF2-40B4-BE49-F238E27FC236}">
                <a16:creationId xmlns:a16="http://schemas.microsoft.com/office/drawing/2014/main" id="{4C7AC815-45DD-E844-AD1B-23C3D0B60705}"/>
              </a:ext>
            </a:extLst>
          </p:cNvPr>
          <p:cNvSpPr/>
          <p:nvPr userDrawn="1"/>
        </p:nvSpPr>
        <p:spPr>
          <a:xfrm>
            <a:off x="3053210" y="4206179"/>
            <a:ext cx="2211207" cy="108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8" name="Rechteck 17">
            <a:extLst>
              <a:ext uri="{FF2B5EF4-FFF2-40B4-BE49-F238E27FC236}">
                <a16:creationId xmlns:a16="http://schemas.microsoft.com/office/drawing/2014/main" id="{A4D65959-613D-BF44-B6ED-23EDF9A77D6B}"/>
              </a:ext>
            </a:extLst>
          </p:cNvPr>
          <p:cNvSpPr/>
          <p:nvPr userDrawn="1"/>
        </p:nvSpPr>
        <p:spPr>
          <a:xfrm>
            <a:off x="5757332" y="3020898"/>
            <a:ext cx="5765995" cy="1080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9" name="Rechteck 18">
            <a:extLst>
              <a:ext uri="{FF2B5EF4-FFF2-40B4-BE49-F238E27FC236}">
                <a16:creationId xmlns:a16="http://schemas.microsoft.com/office/drawing/2014/main" id="{F50B5894-2507-D04E-80EF-C9C10B7AE680}"/>
              </a:ext>
            </a:extLst>
          </p:cNvPr>
          <p:cNvSpPr/>
          <p:nvPr userDrawn="1"/>
        </p:nvSpPr>
        <p:spPr>
          <a:xfrm>
            <a:off x="5757332" y="4206179"/>
            <a:ext cx="5765995" cy="1080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0" name="Rechteck 19">
            <a:extLst>
              <a:ext uri="{FF2B5EF4-FFF2-40B4-BE49-F238E27FC236}">
                <a16:creationId xmlns:a16="http://schemas.microsoft.com/office/drawing/2014/main" id="{72A182D9-5D3F-3347-8175-A5EC41876BD3}"/>
              </a:ext>
            </a:extLst>
          </p:cNvPr>
          <p:cNvSpPr/>
          <p:nvPr userDrawn="1"/>
        </p:nvSpPr>
        <p:spPr>
          <a:xfrm>
            <a:off x="5757668" y="5393389"/>
            <a:ext cx="5765995" cy="1080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cxnSp>
        <p:nvCxnSpPr>
          <p:cNvPr id="21" name="Gerade Verbindung 16">
            <a:extLst>
              <a:ext uri="{FF2B5EF4-FFF2-40B4-BE49-F238E27FC236}">
                <a16:creationId xmlns:a16="http://schemas.microsoft.com/office/drawing/2014/main" id="{26709F04-F583-DB40-954B-0868FC877D7E}"/>
              </a:ext>
            </a:extLst>
          </p:cNvPr>
          <p:cNvCxnSpPr>
            <a:cxnSpLocks/>
          </p:cNvCxnSpPr>
          <p:nvPr userDrawn="1"/>
        </p:nvCxnSpPr>
        <p:spPr bwMode="gray">
          <a:xfrm>
            <a:off x="5264417" y="2401073"/>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Gerade Verbindung 17">
            <a:extLst>
              <a:ext uri="{FF2B5EF4-FFF2-40B4-BE49-F238E27FC236}">
                <a16:creationId xmlns:a16="http://schemas.microsoft.com/office/drawing/2014/main" id="{9A2CBB7C-9EBE-A746-BC08-89A997723B90}"/>
              </a:ext>
            </a:extLst>
          </p:cNvPr>
          <p:cNvCxnSpPr>
            <a:cxnSpLocks/>
          </p:cNvCxnSpPr>
          <p:nvPr userDrawn="1"/>
        </p:nvCxnSpPr>
        <p:spPr bwMode="gray">
          <a:xfrm>
            <a:off x="5264416" y="3560722"/>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3" name="Gerade Verbindung 18">
            <a:extLst>
              <a:ext uri="{FF2B5EF4-FFF2-40B4-BE49-F238E27FC236}">
                <a16:creationId xmlns:a16="http://schemas.microsoft.com/office/drawing/2014/main" id="{9B77A34C-AF12-A840-9215-DF5F4DCB3BAB}"/>
              </a:ext>
            </a:extLst>
          </p:cNvPr>
          <p:cNvCxnSpPr>
            <a:cxnSpLocks/>
          </p:cNvCxnSpPr>
          <p:nvPr userDrawn="1"/>
        </p:nvCxnSpPr>
        <p:spPr bwMode="gray">
          <a:xfrm>
            <a:off x="5264417" y="4780183"/>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4" name="Gerade Verbindung 19">
            <a:extLst>
              <a:ext uri="{FF2B5EF4-FFF2-40B4-BE49-F238E27FC236}">
                <a16:creationId xmlns:a16="http://schemas.microsoft.com/office/drawing/2014/main" id="{DA145D9E-D9E5-DA42-8C36-804786F4B4B3}"/>
              </a:ext>
            </a:extLst>
          </p:cNvPr>
          <p:cNvCxnSpPr>
            <a:cxnSpLocks/>
          </p:cNvCxnSpPr>
          <p:nvPr userDrawn="1"/>
        </p:nvCxnSpPr>
        <p:spPr bwMode="gray">
          <a:xfrm>
            <a:off x="5264752" y="5941747"/>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8" name="Textplatzhalter 37"/>
          <p:cNvSpPr>
            <a:spLocks noGrp="1"/>
          </p:cNvSpPr>
          <p:nvPr>
            <p:ph type="body" sz="quarter" idx="13"/>
          </p:nvPr>
        </p:nvSpPr>
        <p:spPr>
          <a:xfrm>
            <a:off x="1127245" y="2031950"/>
            <a:ext cx="1406525" cy="4302950"/>
          </a:xfrm>
          <a:prstGeom prst="rect">
            <a:avLst/>
          </a:prstGeom>
        </p:spPr>
        <p:txBody>
          <a:bodyPr anchor="ctr"/>
          <a:lstStyle>
            <a:lvl1pPr algn="ctr">
              <a:defRPr sz="2400" cap="all" baseline="0">
                <a:solidFill>
                  <a:schemeClr val="bg1"/>
                </a:solidFill>
                <a:latin typeface="HelveticaNeue LT 55 Roman" panose="020B0604020202020204" pitchFamily="34" charset="0"/>
              </a:defRPr>
            </a:lvl1pPr>
          </a:lstStyle>
          <a:p>
            <a:pPr lvl="0"/>
            <a:r>
              <a:rPr lang="de-DE"/>
              <a:t>Mastertextformat bearbeiten</a:t>
            </a:r>
          </a:p>
        </p:txBody>
      </p:sp>
      <p:sp>
        <p:nvSpPr>
          <p:cNvPr id="41" name="Textplatzhalter 39"/>
          <p:cNvSpPr>
            <a:spLocks noGrp="1"/>
          </p:cNvSpPr>
          <p:nvPr>
            <p:ph type="body" sz="quarter" idx="14"/>
          </p:nvPr>
        </p:nvSpPr>
        <p:spPr>
          <a:xfrm>
            <a:off x="3105509" y="1922804"/>
            <a:ext cx="2096730" cy="882457"/>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2" name="Textplatzhalter 39"/>
          <p:cNvSpPr>
            <a:spLocks noGrp="1"/>
          </p:cNvSpPr>
          <p:nvPr>
            <p:ph type="body" sz="quarter" idx="15"/>
          </p:nvPr>
        </p:nvSpPr>
        <p:spPr>
          <a:xfrm>
            <a:off x="3121251" y="3144532"/>
            <a:ext cx="2080988" cy="854900"/>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3" name="Textplatzhalter 39"/>
          <p:cNvSpPr>
            <a:spLocks noGrp="1"/>
          </p:cNvSpPr>
          <p:nvPr>
            <p:ph type="body" sz="quarter" idx="16"/>
          </p:nvPr>
        </p:nvSpPr>
        <p:spPr>
          <a:xfrm>
            <a:off x="3103810" y="4307080"/>
            <a:ext cx="2105623" cy="914400"/>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4" name="Textplatzhalter 39"/>
          <p:cNvSpPr>
            <a:spLocks noGrp="1"/>
          </p:cNvSpPr>
          <p:nvPr>
            <p:ph type="body" sz="quarter" idx="17"/>
          </p:nvPr>
        </p:nvSpPr>
        <p:spPr>
          <a:xfrm>
            <a:off x="3112691" y="5494946"/>
            <a:ext cx="2089883" cy="882151"/>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8" name="Textplatzhalter 7"/>
          <p:cNvSpPr>
            <a:spLocks noGrp="1"/>
          </p:cNvSpPr>
          <p:nvPr>
            <p:ph type="body" sz="quarter" idx="29"/>
          </p:nvPr>
        </p:nvSpPr>
        <p:spPr>
          <a:xfrm>
            <a:off x="5910261" y="1922803"/>
            <a:ext cx="5350764" cy="894852"/>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58" name="Textplatzhalter 7"/>
          <p:cNvSpPr>
            <a:spLocks noGrp="1"/>
          </p:cNvSpPr>
          <p:nvPr>
            <p:ph type="body" sz="quarter" idx="30"/>
          </p:nvPr>
        </p:nvSpPr>
        <p:spPr>
          <a:xfrm>
            <a:off x="5910261" y="3118858"/>
            <a:ext cx="5350764" cy="880574"/>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59" name="Textplatzhalter 7"/>
          <p:cNvSpPr>
            <a:spLocks noGrp="1"/>
          </p:cNvSpPr>
          <p:nvPr>
            <p:ph type="body" sz="quarter" idx="31"/>
          </p:nvPr>
        </p:nvSpPr>
        <p:spPr>
          <a:xfrm>
            <a:off x="5888767" y="4304141"/>
            <a:ext cx="5350764" cy="886005"/>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60" name="Textplatzhalter 7"/>
          <p:cNvSpPr>
            <a:spLocks noGrp="1"/>
          </p:cNvSpPr>
          <p:nvPr>
            <p:ph type="body" sz="quarter" idx="32"/>
          </p:nvPr>
        </p:nvSpPr>
        <p:spPr>
          <a:xfrm>
            <a:off x="5889103" y="5489422"/>
            <a:ext cx="5350764" cy="887675"/>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46"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47" name="Textplatzhalter 2"/>
          <p:cNvSpPr>
            <a:spLocks noGrp="1"/>
          </p:cNvSpPr>
          <p:nvPr>
            <p:ph type="body" sz="quarter" idx="34"/>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35"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917551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arstellung 4">
    <p:spTree>
      <p:nvGrpSpPr>
        <p:cNvPr id="1" name=""/>
        <p:cNvGrpSpPr/>
        <p:nvPr/>
      </p:nvGrpSpPr>
      <p:grpSpPr>
        <a:xfrm>
          <a:off x="0" y="0"/>
          <a:ext cx="0" cy="0"/>
          <a:chOff x="0" y="0"/>
          <a:chExt cx="0" cy="0"/>
        </a:xfrm>
      </p:grpSpPr>
      <p:sp>
        <p:nvSpPr>
          <p:cNvPr id="45" name="Rechteck 44">
            <a:extLst>
              <a:ext uri="{FF2B5EF4-FFF2-40B4-BE49-F238E27FC236}">
                <a16:creationId xmlns:a16="http://schemas.microsoft.com/office/drawing/2014/main" id="{4C7AC815-45DD-E844-AD1B-23C3D0B60705}"/>
              </a:ext>
            </a:extLst>
          </p:cNvPr>
          <p:cNvSpPr/>
          <p:nvPr userDrawn="1"/>
        </p:nvSpPr>
        <p:spPr>
          <a:xfrm>
            <a:off x="3055451" y="4991735"/>
            <a:ext cx="2211207" cy="147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2" name="Rechteck 11">
            <a:extLst>
              <a:ext uri="{FF2B5EF4-FFF2-40B4-BE49-F238E27FC236}">
                <a16:creationId xmlns:a16="http://schemas.microsoft.com/office/drawing/2014/main" id="{A36225C6-4515-4247-951A-A91CE45DF5C1}"/>
              </a:ext>
            </a:extLst>
          </p:cNvPr>
          <p:cNvSpPr/>
          <p:nvPr userDrawn="1"/>
        </p:nvSpPr>
        <p:spPr>
          <a:xfrm>
            <a:off x="5757332" y="1835614"/>
            <a:ext cx="5765995" cy="1476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3" name="Rechteck 12">
            <a:extLst>
              <a:ext uri="{FF2B5EF4-FFF2-40B4-BE49-F238E27FC236}">
                <a16:creationId xmlns:a16="http://schemas.microsoft.com/office/drawing/2014/main" id="{E4F08E41-F295-6E48-9DAA-118217F84B8E}"/>
              </a:ext>
            </a:extLst>
          </p:cNvPr>
          <p:cNvSpPr/>
          <p:nvPr userDrawn="1"/>
        </p:nvSpPr>
        <p:spPr>
          <a:xfrm>
            <a:off x="700679" y="1828799"/>
            <a:ext cx="2259658" cy="4650845"/>
          </a:xfrm>
          <a:prstGeom prst="rect">
            <a:avLst/>
          </a:prstGeom>
          <a:solidFill>
            <a:srgbClr val="2229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Rechteck 13">
            <a:extLst>
              <a:ext uri="{FF2B5EF4-FFF2-40B4-BE49-F238E27FC236}">
                <a16:creationId xmlns:a16="http://schemas.microsoft.com/office/drawing/2014/main" id="{101B71CF-0D91-9C42-ADE1-C72F09380ADA}"/>
              </a:ext>
            </a:extLst>
          </p:cNvPr>
          <p:cNvSpPr/>
          <p:nvPr userDrawn="1"/>
        </p:nvSpPr>
        <p:spPr>
          <a:xfrm>
            <a:off x="3053210" y="1835614"/>
            <a:ext cx="2211207" cy="147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Rechteck 14">
            <a:extLst>
              <a:ext uri="{FF2B5EF4-FFF2-40B4-BE49-F238E27FC236}">
                <a16:creationId xmlns:a16="http://schemas.microsoft.com/office/drawing/2014/main" id="{0CF6C913-86E3-8A44-A98D-D371034E31F1}"/>
              </a:ext>
            </a:extLst>
          </p:cNvPr>
          <p:cNvSpPr/>
          <p:nvPr userDrawn="1"/>
        </p:nvSpPr>
        <p:spPr>
          <a:xfrm>
            <a:off x="3053210" y="3422551"/>
            <a:ext cx="2211207" cy="147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8" name="Rechteck 17">
            <a:extLst>
              <a:ext uri="{FF2B5EF4-FFF2-40B4-BE49-F238E27FC236}">
                <a16:creationId xmlns:a16="http://schemas.microsoft.com/office/drawing/2014/main" id="{A4D65959-613D-BF44-B6ED-23EDF9A77D6B}"/>
              </a:ext>
            </a:extLst>
          </p:cNvPr>
          <p:cNvSpPr/>
          <p:nvPr userDrawn="1"/>
        </p:nvSpPr>
        <p:spPr>
          <a:xfrm>
            <a:off x="5757332" y="3422551"/>
            <a:ext cx="5765995" cy="1476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0" name="Rechteck 19">
            <a:extLst>
              <a:ext uri="{FF2B5EF4-FFF2-40B4-BE49-F238E27FC236}">
                <a16:creationId xmlns:a16="http://schemas.microsoft.com/office/drawing/2014/main" id="{72A182D9-5D3F-3347-8175-A5EC41876BD3}"/>
              </a:ext>
            </a:extLst>
          </p:cNvPr>
          <p:cNvSpPr/>
          <p:nvPr userDrawn="1"/>
        </p:nvSpPr>
        <p:spPr>
          <a:xfrm>
            <a:off x="5757668" y="4991735"/>
            <a:ext cx="5765995" cy="1476000"/>
          </a:xfrm>
          <a:prstGeom prst="rect">
            <a:avLst/>
          </a:prstGeom>
          <a:solidFill>
            <a:schemeClr val="accent3">
              <a:alpha val="40000"/>
            </a:schemeClr>
          </a:solid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cxnSp>
        <p:nvCxnSpPr>
          <p:cNvPr id="21" name="Gerade Verbindung 16">
            <a:extLst>
              <a:ext uri="{FF2B5EF4-FFF2-40B4-BE49-F238E27FC236}">
                <a16:creationId xmlns:a16="http://schemas.microsoft.com/office/drawing/2014/main" id="{26709F04-F583-DB40-954B-0868FC877D7E}"/>
              </a:ext>
            </a:extLst>
          </p:cNvPr>
          <p:cNvCxnSpPr>
            <a:cxnSpLocks/>
          </p:cNvCxnSpPr>
          <p:nvPr userDrawn="1"/>
        </p:nvCxnSpPr>
        <p:spPr bwMode="gray">
          <a:xfrm>
            <a:off x="5264417" y="2606175"/>
            <a:ext cx="492915"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2" name="Gerade Verbindung 17">
            <a:extLst>
              <a:ext uri="{FF2B5EF4-FFF2-40B4-BE49-F238E27FC236}">
                <a16:creationId xmlns:a16="http://schemas.microsoft.com/office/drawing/2014/main" id="{9A2CBB7C-9EBE-A746-BC08-89A997723B90}"/>
              </a:ext>
            </a:extLst>
          </p:cNvPr>
          <p:cNvCxnSpPr>
            <a:cxnSpLocks/>
          </p:cNvCxnSpPr>
          <p:nvPr userDrawn="1"/>
        </p:nvCxnSpPr>
        <p:spPr bwMode="gray">
          <a:xfrm>
            <a:off x="5264416" y="4167473"/>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4" name="Gerade Verbindung 19">
            <a:extLst>
              <a:ext uri="{FF2B5EF4-FFF2-40B4-BE49-F238E27FC236}">
                <a16:creationId xmlns:a16="http://schemas.microsoft.com/office/drawing/2014/main" id="{DA145D9E-D9E5-DA42-8C36-804786F4B4B3}"/>
              </a:ext>
            </a:extLst>
          </p:cNvPr>
          <p:cNvCxnSpPr>
            <a:cxnSpLocks/>
          </p:cNvCxnSpPr>
          <p:nvPr userDrawn="1"/>
        </p:nvCxnSpPr>
        <p:spPr bwMode="gray">
          <a:xfrm>
            <a:off x="5264752" y="5762285"/>
            <a:ext cx="492916" cy="0"/>
          </a:xfrm>
          <a:prstGeom prst="line">
            <a:avLst/>
          </a:prstGeom>
          <a:ln w="63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8" name="Textplatzhalter 37"/>
          <p:cNvSpPr>
            <a:spLocks noGrp="1"/>
          </p:cNvSpPr>
          <p:nvPr>
            <p:ph type="body" sz="quarter" idx="13"/>
          </p:nvPr>
        </p:nvSpPr>
        <p:spPr>
          <a:xfrm>
            <a:off x="1127245" y="2031950"/>
            <a:ext cx="1406525" cy="4302950"/>
          </a:xfrm>
          <a:prstGeom prst="rect">
            <a:avLst/>
          </a:prstGeom>
        </p:spPr>
        <p:txBody>
          <a:bodyPr anchor="ctr"/>
          <a:lstStyle>
            <a:lvl1pPr algn="ctr">
              <a:defRPr sz="2400" cap="all" baseline="0">
                <a:solidFill>
                  <a:schemeClr val="bg1"/>
                </a:solidFill>
                <a:latin typeface="HelveticaNeue LT 55 Roman" panose="020B0604020202020204" pitchFamily="34" charset="0"/>
              </a:defRPr>
            </a:lvl1pPr>
          </a:lstStyle>
          <a:p>
            <a:pPr lvl="0"/>
            <a:r>
              <a:rPr lang="de-DE"/>
              <a:t>Mastertextformat bearbeiten</a:t>
            </a:r>
          </a:p>
        </p:txBody>
      </p:sp>
      <p:sp>
        <p:nvSpPr>
          <p:cNvPr id="41" name="Textplatzhalter 39"/>
          <p:cNvSpPr>
            <a:spLocks noGrp="1"/>
          </p:cNvSpPr>
          <p:nvPr>
            <p:ph type="body" sz="quarter" idx="14"/>
          </p:nvPr>
        </p:nvSpPr>
        <p:spPr>
          <a:xfrm>
            <a:off x="3105509" y="1922804"/>
            <a:ext cx="2096730" cy="1307506"/>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2" name="Textplatzhalter 39"/>
          <p:cNvSpPr>
            <a:spLocks noGrp="1"/>
          </p:cNvSpPr>
          <p:nvPr>
            <p:ph type="body" sz="quarter" idx="15"/>
          </p:nvPr>
        </p:nvSpPr>
        <p:spPr>
          <a:xfrm>
            <a:off x="3121251" y="3546184"/>
            <a:ext cx="2080988" cy="1265097"/>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44" name="Textplatzhalter 39"/>
          <p:cNvSpPr>
            <a:spLocks noGrp="1"/>
          </p:cNvSpPr>
          <p:nvPr>
            <p:ph type="body" sz="quarter" idx="17"/>
          </p:nvPr>
        </p:nvSpPr>
        <p:spPr>
          <a:xfrm>
            <a:off x="3112691" y="5093292"/>
            <a:ext cx="2089883" cy="1307508"/>
          </a:xfrm>
          <a:prstGeom prst="rect">
            <a:avLst/>
          </a:prstGeom>
        </p:spPr>
        <p:txBody>
          <a:bodyPr anchor="ctr">
            <a:noAutofit/>
          </a:bodyPr>
          <a:lstStyle>
            <a:lvl1pPr algn="ctr">
              <a:defRPr lang="de-DE" sz="1600" b="1"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8" name="Textplatzhalter 7"/>
          <p:cNvSpPr>
            <a:spLocks noGrp="1"/>
          </p:cNvSpPr>
          <p:nvPr>
            <p:ph type="body" sz="quarter" idx="29"/>
          </p:nvPr>
        </p:nvSpPr>
        <p:spPr>
          <a:xfrm>
            <a:off x="5910261" y="1922802"/>
            <a:ext cx="5350764" cy="1307507"/>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58" name="Textplatzhalter 7"/>
          <p:cNvSpPr>
            <a:spLocks noGrp="1"/>
          </p:cNvSpPr>
          <p:nvPr>
            <p:ph type="body" sz="quarter" idx="30"/>
          </p:nvPr>
        </p:nvSpPr>
        <p:spPr>
          <a:xfrm>
            <a:off x="5910261" y="3520511"/>
            <a:ext cx="5350764" cy="1290770"/>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60" name="Textplatzhalter 7"/>
          <p:cNvSpPr>
            <a:spLocks noGrp="1"/>
          </p:cNvSpPr>
          <p:nvPr>
            <p:ph type="body" sz="quarter" idx="32"/>
          </p:nvPr>
        </p:nvSpPr>
        <p:spPr>
          <a:xfrm>
            <a:off x="5889103" y="5087768"/>
            <a:ext cx="5350764" cy="1313032"/>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0"/>
              </a:spcAft>
              <a:buClr>
                <a:schemeClr val="accent5"/>
              </a:buClr>
              <a:buSzTx/>
              <a:buFont typeface="Arial" panose="020B0604020202020204" pitchFamily="34" charset="0"/>
              <a:buChar char="+"/>
              <a:tabLst/>
              <a:defRPr sz="1600"/>
            </a:lvl1pPr>
          </a:lstStyle>
          <a:p>
            <a:pPr lvl="0"/>
            <a:r>
              <a:rPr lang="de-DE"/>
              <a:t>Mastertextformat bearbeiten</a:t>
            </a:r>
          </a:p>
        </p:txBody>
      </p:sp>
      <p:sp>
        <p:nvSpPr>
          <p:cNvPr id="46"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47" name="Textplatzhalter 2"/>
          <p:cNvSpPr>
            <a:spLocks noGrp="1"/>
          </p:cNvSpPr>
          <p:nvPr>
            <p:ph type="body" sz="quarter" idx="34"/>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30"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812557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arstellung 5">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936D0510-E6BB-8746-88B9-C0CC6B4D3AB5}"/>
              </a:ext>
            </a:extLst>
          </p:cNvPr>
          <p:cNvSpPr/>
          <p:nvPr userDrawn="1"/>
        </p:nvSpPr>
        <p:spPr>
          <a:xfrm>
            <a:off x="700392" y="1998740"/>
            <a:ext cx="3159227"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8" name="Rechteck 7">
            <a:extLst>
              <a:ext uri="{FF2B5EF4-FFF2-40B4-BE49-F238E27FC236}">
                <a16:creationId xmlns:a16="http://schemas.microsoft.com/office/drawing/2014/main" id="{838AFF41-88FA-B446-8B8D-9D84E27171F3}"/>
              </a:ext>
            </a:extLst>
          </p:cNvPr>
          <p:cNvSpPr/>
          <p:nvPr userDrawn="1"/>
        </p:nvSpPr>
        <p:spPr>
          <a:xfrm>
            <a:off x="4362125" y="1998740"/>
            <a:ext cx="3155549"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0" name="Rechteck 9">
            <a:extLst>
              <a:ext uri="{FF2B5EF4-FFF2-40B4-BE49-F238E27FC236}">
                <a16:creationId xmlns:a16="http://schemas.microsoft.com/office/drawing/2014/main" id="{F085D6E2-D94E-1642-9DDF-3D8EBA8A51C8}"/>
              </a:ext>
            </a:extLst>
          </p:cNvPr>
          <p:cNvSpPr/>
          <p:nvPr userDrawn="1"/>
        </p:nvSpPr>
        <p:spPr>
          <a:xfrm>
            <a:off x="8020179" y="1998741"/>
            <a:ext cx="3160503"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2" name="Rechteck 11">
            <a:extLst>
              <a:ext uri="{FF2B5EF4-FFF2-40B4-BE49-F238E27FC236}">
                <a16:creationId xmlns:a16="http://schemas.microsoft.com/office/drawing/2014/main" id="{091D98D1-5129-4645-8D10-5C54F6226252}"/>
              </a:ext>
            </a:extLst>
          </p:cNvPr>
          <p:cNvSpPr/>
          <p:nvPr userDrawn="1"/>
        </p:nvSpPr>
        <p:spPr>
          <a:xfrm>
            <a:off x="700392" y="4016812"/>
            <a:ext cx="3152574"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Rechteck 13">
            <a:extLst>
              <a:ext uri="{FF2B5EF4-FFF2-40B4-BE49-F238E27FC236}">
                <a16:creationId xmlns:a16="http://schemas.microsoft.com/office/drawing/2014/main" id="{2DC8382A-E247-CF4A-99AA-03DF86F04380}"/>
              </a:ext>
            </a:extLst>
          </p:cNvPr>
          <p:cNvSpPr/>
          <p:nvPr userDrawn="1"/>
        </p:nvSpPr>
        <p:spPr>
          <a:xfrm>
            <a:off x="4362125" y="4016812"/>
            <a:ext cx="3155549"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24" name="Bildplatzhalter 23"/>
          <p:cNvSpPr>
            <a:spLocks noGrp="1"/>
          </p:cNvSpPr>
          <p:nvPr>
            <p:ph type="pic" sz="quarter" idx="16" hasCustomPrompt="1"/>
          </p:nvPr>
        </p:nvSpPr>
        <p:spPr>
          <a:xfrm>
            <a:off x="3245383" y="2110818"/>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29" name="Textplatzhalter 28"/>
          <p:cNvSpPr>
            <a:spLocks noGrp="1"/>
          </p:cNvSpPr>
          <p:nvPr>
            <p:ph type="body" sz="quarter" idx="17" hasCustomPrompt="1"/>
          </p:nvPr>
        </p:nvSpPr>
        <p:spPr>
          <a:xfrm>
            <a:off x="881050" y="2219273"/>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2" name="Bildplatzhalter 23"/>
          <p:cNvSpPr>
            <a:spLocks noGrp="1"/>
          </p:cNvSpPr>
          <p:nvPr>
            <p:ph type="pic" sz="quarter" idx="19" hasCustomPrompt="1"/>
          </p:nvPr>
        </p:nvSpPr>
        <p:spPr>
          <a:xfrm>
            <a:off x="6899311" y="2123836"/>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3" name="Textplatzhalter 28"/>
          <p:cNvSpPr>
            <a:spLocks noGrp="1"/>
          </p:cNvSpPr>
          <p:nvPr>
            <p:ph type="body" sz="quarter" idx="20" hasCustomPrompt="1"/>
          </p:nvPr>
        </p:nvSpPr>
        <p:spPr>
          <a:xfrm>
            <a:off x="4534978" y="2232291"/>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5" name="Bildplatzhalter 23"/>
          <p:cNvSpPr>
            <a:spLocks noGrp="1"/>
          </p:cNvSpPr>
          <p:nvPr>
            <p:ph type="pic" sz="quarter" idx="22" hasCustomPrompt="1"/>
          </p:nvPr>
        </p:nvSpPr>
        <p:spPr>
          <a:xfrm>
            <a:off x="10537723" y="2123836"/>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6" name="Textplatzhalter 28"/>
          <p:cNvSpPr>
            <a:spLocks noGrp="1"/>
          </p:cNvSpPr>
          <p:nvPr>
            <p:ph type="body" sz="quarter" idx="23" hasCustomPrompt="1"/>
          </p:nvPr>
        </p:nvSpPr>
        <p:spPr>
          <a:xfrm>
            <a:off x="8173390" y="2232291"/>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8" name="Bildplatzhalter 23"/>
          <p:cNvSpPr>
            <a:spLocks noGrp="1"/>
          </p:cNvSpPr>
          <p:nvPr>
            <p:ph type="pic" sz="quarter" idx="25" hasCustomPrompt="1"/>
          </p:nvPr>
        </p:nvSpPr>
        <p:spPr>
          <a:xfrm>
            <a:off x="3245370" y="4142820"/>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9" name="Textplatzhalter 28"/>
          <p:cNvSpPr>
            <a:spLocks noGrp="1"/>
          </p:cNvSpPr>
          <p:nvPr>
            <p:ph type="body" sz="quarter" idx="26" hasCustomPrompt="1"/>
          </p:nvPr>
        </p:nvSpPr>
        <p:spPr>
          <a:xfrm>
            <a:off x="881037" y="4251275"/>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1" name="Bildplatzhalter 23"/>
          <p:cNvSpPr>
            <a:spLocks noGrp="1"/>
          </p:cNvSpPr>
          <p:nvPr>
            <p:ph type="pic" sz="quarter" idx="28" hasCustomPrompt="1"/>
          </p:nvPr>
        </p:nvSpPr>
        <p:spPr>
          <a:xfrm>
            <a:off x="6899298" y="4142820"/>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2" name="Textplatzhalter 28"/>
          <p:cNvSpPr>
            <a:spLocks noGrp="1"/>
          </p:cNvSpPr>
          <p:nvPr>
            <p:ph type="body" sz="quarter" idx="29" hasCustomPrompt="1"/>
          </p:nvPr>
        </p:nvSpPr>
        <p:spPr>
          <a:xfrm>
            <a:off x="4534965" y="4251275"/>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4" name="Rechteck 43">
            <a:extLst>
              <a:ext uri="{FF2B5EF4-FFF2-40B4-BE49-F238E27FC236}">
                <a16:creationId xmlns:a16="http://schemas.microsoft.com/office/drawing/2014/main" id="{F085D6E2-D94E-1642-9DDF-3D8EBA8A51C8}"/>
              </a:ext>
            </a:extLst>
          </p:cNvPr>
          <p:cNvSpPr/>
          <p:nvPr userDrawn="1"/>
        </p:nvSpPr>
        <p:spPr>
          <a:xfrm>
            <a:off x="8020179" y="4016912"/>
            <a:ext cx="3160503" cy="154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45" name="Bildplatzhalter 23"/>
          <p:cNvSpPr>
            <a:spLocks noGrp="1"/>
          </p:cNvSpPr>
          <p:nvPr>
            <p:ph type="pic" sz="quarter" idx="31" hasCustomPrompt="1"/>
          </p:nvPr>
        </p:nvSpPr>
        <p:spPr>
          <a:xfrm>
            <a:off x="10537723" y="4142007"/>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6" name="Textplatzhalter 28"/>
          <p:cNvSpPr>
            <a:spLocks noGrp="1"/>
          </p:cNvSpPr>
          <p:nvPr>
            <p:ph type="body" sz="quarter" idx="32" hasCustomPrompt="1"/>
          </p:nvPr>
        </p:nvSpPr>
        <p:spPr>
          <a:xfrm>
            <a:off x="8173390" y="4250462"/>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7" name="Textplatzhalter 6"/>
          <p:cNvSpPr>
            <a:spLocks noGrp="1"/>
          </p:cNvSpPr>
          <p:nvPr>
            <p:ph type="body" sz="quarter" idx="34"/>
          </p:nvPr>
        </p:nvSpPr>
        <p:spPr>
          <a:xfrm>
            <a:off x="881063" y="2765504"/>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48" name="Textplatzhalter 6"/>
          <p:cNvSpPr>
            <a:spLocks noGrp="1"/>
          </p:cNvSpPr>
          <p:nvPr>
            <p:ph type="body" sz="quarter" idx="35"/>
          </p:nvPr>
        </p:nvSpPr>
        <p:spPr>
          <a:xfrm>
            <a:off x="4534978" y="2764910"/>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49" name="Textplatzhalter 6"/>
          <p:cNvSpPr>
            <a:spLocks noGrp="1"/>
          </p:cNvSpPr>
          <p:nvPr>
            <p:ph type="body" sz="quarter" idx="36"/>
          </p:nvPr>
        </p:nvSpPr>
        <p:spPr>
          <a:xfrm>
            <a:off x="8173357" y="2764909"/>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50" name="Textplatzhalter 6"/>
          <p:cNvSpPr>
            <a:spLocks noGrp="1"/>
          </p:cNvSpPr>
          <p:nvPr>
            <p:ph type="body" sz="quarter" idx="37"/>
          </p:nvPr>
        </p:nvSpPr>
        <p:spPr>
          <a:xfrm>
            <a:off x="881063" y="4795718"/>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51" name="Textplatzhalter 6"/>
          <p:cNvSpPr>
            <a:spLocks noGrp="1"/>
          </p:cNvSpPr>
          <p:nvPr>
            <p:ph type="body" sz="quarter" idx="38"/>
          </p:nvPr>
        </p:nvSpPr>
        <p:spPr>
          <a:xfrm>
            <a:off x="4531635" y="4791244"/>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52" name="Textplatzhalter 6"/>
          <p:cNvSpPr>
            <a:spLocks noGrp="1"/>
          </p:cNvSpPr>
          <p:nvPr>
            <p:ph type="body" sz="quarter" idx="39"/>
          </p:nvPr>
        </p:nvSpPr>
        <p:spPr>
          <a:xfrm>
            <a:off x="8169782" y="4791244"/>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30"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31"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34"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1192606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arstellung 6">
    <p:spTree>
      <p:nvGrpSpPr>
        <p:cNvPr id="1" name=""/>
        <p:cNvGrpSpPr/>
        <p:nvPr/>
      </p:nvGrpSpPr>
      <p:grpSpPr>
        <a:xfrm>
          <a:off x="0" y="0"/>
          <a:ext cx="0" cy="0"/>
          <a:chOff x="0" y="0"/>
          <a:chExt cx="0" cy="0"/>
        </a:xfrm>
      </p:grpSpPr>
      <p:sp>
        <p:nvSpPr>
          <p:cNvPr id="24" name="Bildplatzhalter 23"/>
          <p:cNvSpPr>
            <a:spLocks noGrp="1"/>
          </p:cNvSpPr>
          <p:nvPr>
            <p:ph type="pic" sz="quarter" idx="16" hasCustomPrompt="1"/>
          </p:nvPr>
        </p:nvSpPr>
        <p:spPr>
          <a:xfrm>
            <a:off x="3245383" y="2119360"/>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29" name="Textplatzhalter 28"/>
          <p:cNvSpPr>
            <a:spLocks noGrp="1"/>
          </p:cNvSpPr>
          <p:nvPr>
            <p:ph type="body" sz="quarter" idx="17" hasCustomPrompt="1"/>
          </p:nvPr>
        </p:nvSpPr>
        <p:spPr>
          <a:xfrm>
            <a:off x="881050" y="2227815"/>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2" name="Bildplatzhalter 23"/>
          <p:cNvSpPr>
            <a:spLocks noGrp="1"/>
          </p:cNvSpPr>
          <p:nvPr>
            <p:ph type="pic" sz="quarter" idx="19" hasCustomPrompt="1"/>
          </p:nvPr>
        </p:nvSpPr>
        <p:spPr>
          <a:xfrm>
            <a:off x="6899311" y="2132378"/>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3" name="Textplatzhalter 28"/>
          <p:cNvSpPr>
            <a:spLocks noGrp="1"/>
          </p:cNvSpPr>
          <p:nvPr>
            <p:ph type="body" sz="quarter" idx="20" hasCustomPrompt="1"/>
          </p:nvPr>
        </p:nvSpPr>
        <p:spPr>
          <a:xfrm>
            <a:off x="4534978" y="2240833"/>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5" name="Bildplatzhalter 23"/>
          <p:cNvSpPr>
            <a:spLocks noGrp="1"/>
          </p:cNvSpPr>
          <p:nvPr>
            <p:ph type="pic" sz="quarter" idx="22" hasCustomPrompt="1"/>
          </p:nvPr>
        </p:nvSpPr>
        <p:spPr>
          <a:xfrm>
            <a:off x="10537723" y="2132378"/>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6" name="Textplatzhalter 28"/>
          <p:cNvSpPr>
            <a:spLocks noGrp="1"/>
          </p:cNvSpPr>
          <p:nvPr>
            <p:ph type="body" sz="quarter" idx="23" hasCustomPrompt="1"/>
          </p:nvPr>
        </p:nvSpPr>
        <p:spPr>
          <a:xfrm>
            <a:off x="8173390" y="2240833"/>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8" name="Bildplatzhalter 23"/>
          <p:cNvSpPr>
            <a:spLocks noGrp="1"/>
          </p:cNvSpPr>
          <p:nvPr>
            <p:ph type="pic" sz="quarter" idx="25" hasCustomPrompt="1"/>
          </p:nvPr>
        </p:nvSpPr>
        <p:spPr>
          <a:xfrm>
            <a:off x="3245370" y="4151362"/>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39" name="Textplatzhalter 28"/>
          <p:cNvSpPr>
            <a:spLocks noGrp="1"/>
          </p:cNvSpPr>
          <p:nvPr>
            <p:ph type="body" sz="quarter" idx="26" hasCustomPrompt="1"/>
          </p:nvPr>
        </p:nvSpPr>
        <p:spPr>
          <a:xfrm>
            <a:off x="881037" y="4259817"/>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1" name="Bildplatzhalter 23"/>
          <p:cNvSpPr>
            <a:spLocks noGrp="1"/>
          </p:cNvSpPr>
          <p:nvPr>
            <p:ph type="pic" sz="quarter" idx="28" hasCustomPrompt="1"/>
          </p:nvPr>
        </p:nvSpPr>
        <p:spPr>
          <a:xfrm>
            <a:off x="6899298" y="4151362"/>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2" name="Textplatzhalter 28"/>
          <p:cNvSpPr>
            <a:spLocks noGrp="1"/>
          </p:cNvSpPr>
          <p:nvPr>
            <p:ph type="body" sz="quarter" idx="29" hasCustomPrompt="1"/>
          </p:nvPr>
        </p:nvSpPr>
        <p:spPr>
          <a:xfrm>
            <a:off x="4534965" y="4259817"/>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5" name="Bildplatzhalter 23"/>
          <p:cNvSpPr>
            <a:spLocks noGrp="1"/>
          </p:cNvSpPr>
          <p:nvPr>
            <p:ph type="pic" sz="quarter" idx="31" hasCustomPrompt="1"/>
          </p:nvPr>
        </p:nvSpPr>
        <p:spPr>
          <a:xfrm>
            <a:off x="10537723" y="4150549"/>
            <a:ext cx="445509" cy="392400"/>
          </a:xfrm>
          <a:prstGeom prst="rect">
            <a:avLst/>
          </a:prstGeom>
        </p:spPr>
        <p:txBody>
          <a:bodyPr/>
          <a:lstStyle>
            <a:lvl1pPr>
              <a:defRPr sz="800">
                <a:latin typeface="HelveticaNeue LT 55 Roman" panose="020B0604020202020204" pitchFamily="34" charset="0"/>
              </a:defRPr>
            </a:lvl1pPr>
          </a:lstStyle>
          <a:p>
            <a:r>
              <a:rPr lang="de-DE" dirty="0"/>
              <a:t>Icon durch klicken einfügen</a:t>
            </a:r>
          </a:p>
        </p:txBody>
      </p:sp>
      <p:sp>
        <p:nvSpPr>
          <p:cNvPr id="46" name="Textplatzhalter 28"/>
          <p:cNvSpPr>
            <a:spLocks noGrp="1"/>
          </p:cNvSpPr>
          <p:nvPr>
            <p:ph type="body" sz="quarter" idx="32" hasCustomPrompt="1"/>
          </p:nvPr>
        </p:nvSpPr>
        <p:spPr>
          <a:xfrm>
            <a:off x="8173390" y="4259004"/>
            <a:ext cx="2209800" cy="358775"/>
          </a:xfrm>
          <a:prstGeom prst="rect">
            <a:avLst/>
          </a:prstGeom>
        </p:spPr>
        <p:txBody>
          <a:bodyPr/>
          <a:lstStyle>
            <a:lvl1pPr>
              <a:defRPr lang="de-DE" sz="1400" b="1" i="0" kern="120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25" name="Textplatzhalter 6"/>
          <p:cNvSpPr>
            <a:spLocks noGrp="1"/>
          </p:cNvSpPr>
          <p:nvPr>
            <p:ph type="body" sz="quarter" idx="34"/>
          </p:nvPr>
        </p:nvSpPr>
        <p:spPr>
          <a:xfrm>
            <a:off x="881063" y="2774046"/>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26" name="Textplatzhalter 6"/>
          <p:cNvSpPr>
            <a:spLocks noGrp="1"/>
          </p:cNvSpPr>
          <p:nvPr>
            <p:ph type="body" sz="quarter" idx="35"/>
          </p:nvPr>
        </p:nvSpPr>
        <p:spPr>
          <a:xfrm>
            <a:off x="4534978" y="2773452"/>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28" name="Textplatzhalter 6"/>
          <p:cNvSpPr>
            <a:spLocks noGrp="1"/>
          </p:cNvSpPr>
          <p:nvPr>
            <p:ph type="body" sz="quarter" idx="36"/>
          </p:nvPr>
        </p:nvSpPr>
        <p:spPr>
          <a:xfrm>
            <a:off x="8173357" y="2773451"/>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30" name="Textplatzhalter 6"/>
          <p:cNvSpPr>
            <a:spLocks noGrp="1"/>
          </p:cNvSpPr>
          <p:nvPr>
            <p:ph type="body" sz="quarter" idx="37"/>
          </p:nvPr>
        </p:nvSpPr>
        <p:spPr>
          <a:xfrm>
            <a:off x="881063" y="4804260"/>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44" name="Textplatzhalter 6"/>
          <p:cNvSpPr>
            <a:spLocks noGrp="1"/>
          </p:cNvSpPr>
          <p:nvPr>
            <p:ph type="body" sz="quarter" idx="38"/>
          </p:nvPr>
        </p:nvSpPr>
        <p:spPr>
          <a:xfrm>
            <a:off x="4531635" y="4799786"/>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48" name="Textplatzhalter 6"/>
          <p:cNvSpPr>
            <a:spLocks noGrp="1"/>
          </p:cNvSpPr>
          <p:nvPr>
            <p:ph type="body" sz="quarter" idx="39"/>
          </p:nvPr>
        </p:nvSpPr>
        <p:spPr>
          <a:xfrm>
            <a:off x="8169782" y="4799786"/>
            <a:ext cx="2809875" cy="642937"/>
          </a:xfrm>
          <a:prstGeom prst="rect">
            <a:avLst/>
          </a:prstGeom>
        </p:spPr>
        <p:txBody>
          <a:bodyPr/>
          <a:lstStyle>
            <a:lvl1pPr marL="171450" indent="-171450">
              <a:buClr>
                <a:schemeClr val="accent5"/>
              </a:buClr>
              <a:buFont typeface="Arial" panose="020B0604020202020204" pitchFamily="34" charset="0"/>
              <a:buChar char="+"/>
              <a:defRPr sz="1200"/>
            </a:lvl1pPr>
          </a:lstStyle>
          <a:p>
            <a:pPr lvl="0"/>
            <a:r>
              <a:rPr lang="de-DE"/>
              <a:t>Mastertextformat bearbeiten</a:t>
            </a:r>
          </a:p>
        </p:txBody>
      </p:sp>
      <p:sp>
        <p:nvSpPr>
          <p:cNvPr id="31"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34"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37"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4227277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eferenzen">
    <p:spTree>
      <p:nvGrpSpPr>
        <p:cNvPr id="1" name=""/>
        <p:cNvGrpSpPr/>
        <p:nvPr/>
      </p:nvGrpSpPr>
      <p:grpSpPr>
        <a:xfrm>
          <a:off x="0" y="0"/>
          <a:ext cx="0" cy="0"/>
          <a:chOff x="0" y="0"/>
          <a:chExt cx="0" cy="0"/>
        </a:xfrm>
      </p:grpSpPr>
      <p:sp>
        <p:nvSpPr>
          <p:cNvPr id="21" name="Bildplatzhalter 20"/>
          <p:cNvSpPr>
            <a:spLocks noGrp="1"/>
          </p:cNvSpPr>
          <p:nvPr>
            <p:ph type="pic" sz="quarter" idx="17" hasCustomPrompt="1"/>
          </p:nvPr>
        </p:nvSpPr>
        <p:spPr>
          <a:xfrm>
            <a:off x="704916" y="2698000"/>
            <a:ext cx="2409825" cy="1209675"/>
          </a:xfrm>
          <a:prstGeom prst="rect">
            <a:avLst/>
          </a:prstGeom>
        </p:spPr>
        <p:txBody>
          <a:bodyPr anchor="ctr"/>
          <a:lstStyle>
            <a:lvl1pPr algn="ctr">
              <a:defRPr sz="1400">
                <a:latin typeface="HelveticaNeue LT 55 Roman" panose="020B0604020202020204" pitchFamily="34" charset="0"/>
              </a:defRPr>
            </a:lvl1pPr>
          </a:lstStyle>
          <a:p>
            <a:r>
              <a:rPr lang="de-DE" dirty="0"/>
              <a:t>Bild durch klicken einfügen</a:t>
            </a:r>
          </a:p>
        </p:txBody>
      </p:sp>
      <p:sp>
        <p:nvSpPr>
          <p:cNvPr id="20" name="Textplatzhalter 28"/>
          <p:cNvSpPr>
            <a:spLocks noGrp="1"/>
          </p:cNvSpPr>
          <p:nvPr>
            <p:ph type="body" sz="quarter" idx="29" hasCustomPrompt="1"/>
          </p:nvPr>
        </p:nvSpPr>
        <p:spPr>
          <a:xfrm>
            <a:off x="700678" y="2151775"/>
            <a:ext cx="2399811" cy="433694"/>
          </a:xfrm>
          <a:prstGeom prst="rect">
            <a:avLst/>
          </a:prstGeom>
        </p:spPr>
        <p:txBody>
          <a:bodyPr anchor="b"/>
          <a:lstStyle>
            <a:lvl1pPr>
              <a:defRPr lang="de-DE" sz="1400" b="1" i="0" kern="1200" cap="all" baseline="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22" name="Textplatzhalter 30"/>
          <p:cNvSpPr>
            <a:spLocks noGrp="1"/>
          </p:cNvSpPr>
          <p:nvPr>
            <p:ph type="body" sz="quarter" idx="30"/>
          </p:nvPr>
        </p:nvSpPr>
        <p:spPr>
          <a:xfrm>
            <a:off x="712424" y="4120968"/>
            <a:ext cx="2411841" cy="1268412"/>
          </a:xfrm>
          <a:prstGeom prst="rect">
            <a:avLst/>
          </a:prstGeom>
        </p:spPr>
        <p:txBody>
          <a:bodyPr/>
          <a:lstStyle>
            <a:lvl1pPr marL="180000" indent="-180000">
              <a:buClr>
                <a:schemeClr val="accent5"/>
              </a:buClr>
              <a:buFont typeface="Arial" panose="020B0604020202020204" pitchFamily="34" charset="0"/>
              <a:buChar char="+"/>
              <a:defRPr lang="de-DE" sz="1000" b="0" i="0" kern="1200" dirty="0">
                <a:solidFill>
                  <a:schemeClr val="tx1">
                    <a:lumMod val="85000"/>
                    <a:lumOff val="15000"/>
                  </a:schemeClr>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p:txBody>
      </p:sp>
      <p:sp>
        <p:nvSpPr>
          <p:cNvPr id="24" name="Bildplatzhalter 20"/>
          <p:cNvSpPr>
            <a:spLocks noGrp="1"/>
          </p:cNvSpPr>
          <p:nvPr>
            <p:ph type="pic" sz="quarter" idx="31" hasCustomPrompt="1"/>
          </p:nvPr>
        </p:nvSpPr>
        <p:spPr>
          <a:xfrm>
            <a:off x="3514660" y="2698000"/>
            <a:ext cx="2409825" cy="1209675"/>
          </a:xfrm>
          <a:prstGeom prst="rect">
            <a:avLst/>
          </a:prstGeom>
        </p:spPr>
        <p:txBody>
          <a:bodyPr anchor="ctr"/>
          <a:lstStyle>
            <a:lvl1pPr algn="ctr">
              <a:defRPr sz="1400">
                <a:latin typeface="HelveticaNeue LT 55 Roman" panose="020B0604020202020204" pitchFamily="34" charset="0"/>
              </a:defRPr>
            </a:lvl1pPr>
          </a:lstStyle>
          <a:p>
            <a:r>
              <a:rPr lang="de-DE" dirty="0"/>
              <a:t>Bild durch klicken einfügen</a:t>
            </a:r>
          </a:p>
        </p:txBody>
      </p:sp>
      <p:sp>
        <p:nvSpPr>
          <p:cNvPr id="25" name="Textplatzhalter 28"/>
          <p:cNvSpPr>
            <a:spLocks noGrp="1"/>
          </p:cNvSpPr>
          <p:nvPr>
            <p:ph type="body" sz="quarter" idx="32" hasCustomPrompt="1"/>
          </p:nvPr>
        </p:nvSpPr>
        <p:spPr>
          <a:xfrm>
            <a:off x="3510422" y="2151775"/>
            <a:ext cx="2399811" cy="433694"/>
          </a:xfrm>
          <a:prstGeom prst="rect">
            <a:avLst/>
          </a:prstGeom>
        </p:spPr>
        <p:txBody>
          <a:bodyPr anchor="b"/>
          <a:lstStyle>
            <a:lvl1pPr>
              <a:defRPr lang="de-DE" sz="1400" b="1" i="0" kern="1200" cap="all" baseline="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26" name="Textplatzhalter 30"/>
          <p:cNvSpPr>
            <a:spLocks noGrp="1"/>
          </p:cNvSpPr>
          <p:nvPr>
            <p:ph type="body" sz="quarter" idx="33"/>
          </p:nvPr>
        </p:nvSpPr>
        <p:spPr>
          <a:xfrm>
            <a:off x="3522168" y="4120968"/>
            <a:ext cx="2411841" cy="1268412"/>
          </a:xfrm>
          <a:prstGeom prst="rect">
            <a:avLst/>
          </a:prstGeom>
        </p:spPr>
        <p:txBody>
          <a:bodyPr/>
          <a:lstStyle>
            <a:lvl1pPr marL="180000" indent="-180000">
              <a:buClr>
                <a:schemeClr val="accent5"/>
              </a:buClr>
              <a:buFont typeface="Arial" panose="020B0604020202020204" pitchFamily="34" charset="0"/>
              <a:buChar char="+"/>
              <a:defRPr lang="de-DE" sz="1000" b="0" i="0" kern="1200" dirty="0">
                <a:solidFill>
                  <a:schemeClr val="tx1">
                    <a:lumMod val="85000"/>
                    <a:lumOff val="15000"/>
                  </a:schemeClr>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p:txBody>
      </p:sp>
      <p:sp>
        <p:nvSpPr>
          <p:cNvPr id="27" name="Bildplatzhalter 20"/>
          <p:cNvSpPr>
            <a:spLocks noGrp="1"/>
          </p:cNvSpPr>
          <p:nvPr>
            <p:ph type="pic" sz="quarter" idx="34" hasCustomPrompt="1"/>
          </p:nvPr>
        </p:nvSpPr>
        <p:spPr>
          <a:xfrm>
            <a:off x="6336755" y="2715462"/>
            <a:ext cx="2409825" cy="1209675"/>
          </a:xfrm>
          <a:prstGeom prst="rect">
            <a:avLst/>
          </a:prstGeom>
        </p:spPr>
        <p:txBody>
          <a:bodyPr anchor="ctr"/>
          <a:lstStyle>
            <a:lvl1pPr algn="ctr">
              <a:defRPr sz="1400">
                <a:latin typeface="HelveticaNeue LT 55 Roman" panose="020B0604020202020204" pitchFamily="34" charset="0"/>
              </a:defRPr>
            </a:lvl1pPr>
          </a:lstStyle>
          <a:p>
            <a:r>
              <a:rPr lang="de-DE" dirty="0"/>
              <a:t>Bild durch klicken einfügen</a:t>
            </a:r>
          </a:p>
        </p:txBody>
      </p:sp>
      <p:sp>
        <p:nvSpPr>
          <p:cNvPr id="37" name="Textplatzhalter 28"/>
          <p:cNvSpPr>
            <a:spLocks noGrp="1"/>
          </p:cNvSpPr>
          <p:nvPr>
            <p:ph type="body" sz="quarter" idx="35" hasCustomPrompt="1"/>
          </p:nvPr>
        </p:nvSpPr>
        <p:spPr>
          <a:xfrm>
            <a:off x="6332517" y="2169237"/>
            <a:ext cx="2399811" cy="433694"/>
          </a:xfrm>
          <a:prstGeom prst="rect">
            <a:avLst/>
          </a:prstGeom>
        </p:spPr>
        <p:txBody>
          <a:bodyPr anchor="b"/>
          <a:lstStyle>
            <a:lvl1pPr>
              <a:defRPr lang="de-DE" sz="1400" b="1" i="0" kern="1200" cap="all" baseline="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38" name="Textplatzhalter 30"/>
          <p:cNvSpPr>
            <a:spLocks noGrp="1"/>
          </p:cNvSpPr>
          <p:nvPr>
            <p:ph type="body" sz="quarter" idx="36"/>
          </p:nvPr>
        </p:nvSpPr>
        <p:spPr>
          <a:xfrm>
            <a:off x="6344263" y="4138430"/>
            <a:ext cx="2411841" cy="1268412"/>
          </a:xfrm>
          <a:prstGeom prst="rect">
            <a:avLst/>
          </a:prstGeom>
        </p:spPr>
        <p:txBody>
          <a:bodyPr/>
          <a:lstStyle>
            <a:lvl1pPr marL="180000" indent="-180000">
              <a:buClr>
                <a:schemeClr val="accent5"/>
              </a:buClr>
              <a:buFont typeface="Arial" panose="020B0604020202020204" pitchFamily="34" charset="0"/>
              <a:buChar char="+"/>
              <a:defRPr lang="de-DE" sz="1000" b="0" i="0" kern="1200" dirty="0">
                <a:solidFill>
                  <a:schemeClr val="tx1">
                    <a:lumMod val="85000"/>
                    <a:lumOff val="15000"/>
                  </a:schemeClr>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p:txBody>
      </p:sp>
      <p:sp>
        <p:nvSpPr>
          <p:cNvPr id="39" name="Bildplatzhalter 20"/>
          <p:cNvSpPr>
            <a:spLocks noGrp="1"/>
          </p:cNvSpPr>
          <p:nvPr>
            <p:ph type="pic" sz="quarter" idx="37" hasCustomPrompt="1"/>
          </p:nvPr>
        </p:nvSpPr>
        <p:spPr>
          <a:xfrm>
            <a:off x="9103980" y="2698000"/>
            <a:ext cx="2409825" cy="1209675"/>
          </a:xfrm>
          <a:prstGeom prst="rect">
            <a:avLst/>
          </a:prstGeom>
        </p:spPr>
        <p:txBody>
          <a:bodyPr anchor="ctr"/>
          <a:lstStyle>
            <a:lvl1pPr algn="ctr">
              <a:defRPr sz="1400">
                <a:latin typeface="HelveticaNeue LT 55 Roman" panose="020B0604020202020204" pitchFamily="34" charset="0"/>
              </a:defRPr>
            </a:lvl1pPr>
          </a:lstStyle>
          <a:p>
            <a:r>
              <a:rPr lang="de-DE" dirty="0"/>
              <a:t>Bild durch klicken einfügen</a:t>
            </a:r>
          </a:p>
        </p:txBody>
      </p:sp>
      <p:sp>
        <p:nvSpPr>
          <p:cNvPr id="40" name="Textplatzhalter 28"/>
          <p:cNvSpPr>
            <a:spLocks noGrp="1"/>
          </p:cNvSpPr>
          <p:nvPr>
            <p:ph type="body" sz="quarter" idx="38" hasCustomPrompt="1"/>
          </p:nvPr>
        </p:nvSpPr>
        <p:spPr>
          <a:xfrm>
            <a:off x="9099742" y="2151775"/>
            <a:ext cx="2399811" cy="433694"/>
          </a:xfrm>
          <a:prstGeom prst="rect">
            <a:avLst/>
          </a:prstGeom>
        </p:spPr>
        <p:txBody>
          <a:bodyPr anchor="b"/>
          <a:lstStyle>
            <a:lvl1pPr>
              <a:defRPr lang="de-DE" sz="1400" b="1" i="0" kern="1200" cap="all" baseline="0" dirty="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dirty="0"/>
              <a:t>Überschrift bearbeiten</a:t>
            </a:r>
          </a:p>
        </p:txBody>
      </p:sp>
      <p:sp>
        <p:nvSpPr>
          <p:cNvPr id="41" name="Textplatzhalter 30"/>
          <p:cNvSpPr>
            <a:spLocks noGrp="1"/>
          </p:cNvSpPr>
          <p:nvPr>
            <p:ph type="body" sz="quarter" idx="39"/>
          </p:nvPr>
        </p:nvSpPr>
        <p:spPr>
          <a:xfrm>
            <a:off x="9111488" y="4120968"/>
            <a:ext cx="2411841" cy="1268412"/>
          </a:xfrm>
          <a:prstGeom prst="rect">
            <a:avLst/>
          </a:prstGeom>
        </p:spPr>
        <p:txBody>
          <a:bodyPr/>
          <a:lstStyle>
            <a:lvl1pPr marL="180000" indent="-180000">
              <a:buClr>
                <a:schemeClr val="accent5"/>
              </a:buClr>
              <a:buFont typeface="Arial" panose="020B0604020202020204" pitchFamily="34" charset="0"/>
              <a:buChar char="+"/>
              <a:defRPr lang="de-DE" sz="1000" b="0" i="0" kern="1200" dirty="0">
                <a:solidFill>
                  <a:schemeClr val="tx1">
                    <a:lumMod val="85000"/>
                    <a:lumOff val="15000"/>
                  </a:schemeClr>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a:p>
            <a:pPr lvl="1"/>
            <a:r>
              <a:rPr lang="de-DE"/>
              <a:t>Zweite Ebene</a:t>
            </a:r>
          </a:p>
        </p:txBody>
      </p:sp>
      <p:sp>
        <p:nvSpPr>
          <p:cNvPr id="18"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9"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23"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1709812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Hervorhebung">
    <p:spTree>
      <p:nvGrpSpPr>
        <p:cNvPr id="1" name=""/>
        <p:cNvGrpSpPr/>
        <p:nvPr/>
      </p:nvGrpSpPr>
      <p:grpSpPr>
        <a:xfrm>
          <a:off x="0" y="0"/>
          <a:ext cx="0" cy="0"/>
          <a:chOff x="0" y="0"/>
          <a:chExt cx="0" cy="0"/>
        </a:xfrm>
      </p:grpSpPr>
      <p:sp>
        <p:nvSpPr>
          <p:cNvPr id="14" name="Rechteck 13"/>
          <p:cNvSpPr/>
          <p:nvPr userDrawn="1"/>
        </p:nvSpPr>
        <p:spPr bwMode="gray">
          <a:xfrm>
            <a:off x="0" y="0"/>
            <a:ext cx="1219041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DE" sz="1200" dirty="0" err="1">
              <a:solidFill>
                <a:schemeClr val="bg1"/>
              </a:solidFill>
              <a:latin typeface="HelveticaNeue LT 55 Roman" panose="020B0604020202020204" pitchFamily="34" charset="0"/>
            </a:endParaRPr>
          </a:p>
        </p:txBody>
      </p:sp>
      <p:sp>
        <p:nvSpPr>
          <p:cNvPr id="13" name="Inhaltsplatzhalter 4"/>
          <p:cNvSpPr>
            <a:spLocks noGrp="1"/>
          </p:cNvSpPr>
          <p:nvPr>
            <p:ph sz="quarter" idx="15" hasCustomPrompt="1"/>
          </p:nvPr>
        </p:nvSpPr>
        <p:spPr>
          <a:xfrm>
            <a:off x="700679" y="1827356"/>
            <a:ext cx="10822650" cy="4550734"/>
          </a:xfrm>
        </p:spPr>
        <p:txBody>
          <a:bodyPr/>
          <a:lstStyle>
            <a:lvl1pPr marL="342900" indent="-342900">
              <a:buClr>
                <a:schemeClr val="accent5"/>
              </a:buClr>
              <a:buFont typeface="HelveticaNeue LT 43 LightEx" panose="020B0503020202020204" pitchFamily="34" charset="0"/>
              <a:buChar char="+"/>
              <a:defRPr sz="2800">
                <a:solidFill>
                  <a:schemeClr val="bg1"/>
                </a:solidFill>
                <a:latin typeface="+mn-lt"/>
              </a:defRPr>
            </a:lvl1pPr>
            <a:lvl2pPr marL="742950" indent="-285750">
              <a:buClr>
                <a:schemeClr val="accent5"/>
              </a:buClr>
              <a:buFont typeface="HelveticaNeue LT 43 LightEx" panose="020B0503020202020204" pitchFamily="34" charset="0"/>
              <a:buChar char="+"/>
              <a:defRPr sz="2400" baseline="0">
                <a:solidFill>
                  <a:schemeClr val="bg1"/>
                </a:solidFill>
                <a:latin typeface="+mn-lt"/>
              </a:defRPr>
            </a:lvl2pPr>
            <a:lvl3pPr marL="1143000" indent="-228600">
              <a:buClr>
                <a:schemeClr val="accent5"/>
              </a:buClr>
              <a:buFont typeface="HelveticaNeue LT 43 LightEx" panose="020B0503020202020204" pitchFamily="34" charset="0"/>
              <a:buChar char="+"/>
              <a:defRPr sz="2000" baseline="0">
                <a:solidFill>
                  <a:schemeClr val="bg1"/>
                </a:solidFill>
                <a:latin typeface="+mn-lt"/>
              </a:defRPr>
            </a:lvl3pPr>
            <a:lvl4pPr marL="1600200" indent="-228600">
              <a:buClr>
                <a:schemeClr val="accent5"/>
              </a:buClr>
              <a:buFont typeface="HelveticaNeue LT 43 LightEx" panose="020B0503020202020204" pitchFamily="34" charset="0"/>
              <a:buChar char="+"/>
              <a:defRPr sz="2000">
                <a:solidFill>
                  <a:schemeClr val="bg1"/>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
        <p:nvSpPr>
          <p:cNvPr id="12" name="Titel 1"/>
          <p:cNvSpPr>
            <a:spLocks noGrp="1"/>
          </p:cNvSpPr>
          <p:nvPr>
            <p:ph type="title"/>
          </p:nvPr>
        </p:nvSpPr>
        <p:spPr bwMode="gray">
          <a:xfrm>
            <a:off x="700679" y="673096"/>
            <a:ext cx="10822650" cy="504916"/>
          </a:xfrm>
          <a:prstGeom prst="rect">
            <a:avLst/>
          </a:prstGeom>
        </p:spPr>
        <p:txBody>
          <a:bodyPr/>
          <a:lstStyle>
            <a:lvl1pPr>
              <a:defRPr sz="3600" b="1" i="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6"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7"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bg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1204571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azit_1">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fld id="{DB93E0DE-DE9E-43E9-A4D3-85B06637B40C}" type="slidenum">
              <a:rPr lang="de-DE" smtClean="0"/>
              <a:pPr/>
              <a:t>‹Nr.›</a:t>
            </a:fld>
            <a:endParaRPr lang="de-DE" dirty="0"/>
          </a:p>
        </p:txBody>
      </p:sp>
      <p:sp>
        <p:nvSpPr>
          <p:cNvPr id="4"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5"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7" name="Rechteck 6">
            <a:extLst>
              <a:ext uri="{FF2B5EF4-FFF2-40B4-BE49-F238E27FC236}">
                <a16:creationId xmlns:a16="http://schemas.microsoft.com/office/drawing/2014/main" id="{50F7BB5B-D823-D649-99F7-0C1B6FAFD9C1}"/>
              </a:ext>
            </a:extLst>
          </p:cNvPr>
          <p:cNvSpPr/>
          <p:nvPr/>
        </p:nvSpPr>
        <p:spPr>
          <a:xfrm>
            <a:off x="700391" y="4368174"/>
            <a:ext cx="5251147" cy="1827175"/>
          </a:xfrm>
          <a:prstGeom prst="rect">
            <a:avLst/>
          </a:prstGeom>
          <a:solidFill>
            <a:srgbClr val="E7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1" name="Rechteck 10">
            <a:extLst>
              <a:ext uri="{FF2B5EF4-FFF2-40B4-BE49-F238E27FC236}">
                <a16:creationId xmlns:a16="http://schemas.microsoft.com/office/drawing/2014/main" id="{FDBF499F-EFDD-F746-9787-A79745B72A84}"/>
              </a:ext>
            </a:extLst>
          </p:cNvPr>
          <p:cNvSpPr/>
          <p:nvPr/>
        </p:nvSpPr>
        <p:spPr>
          <a:xfrm>
            <a:off x="6244274" y="2234466"/>
            <a:ext cx="5251147" cy="1827175"/>
          </a:xfrm>
          <a:prstGeom prst="rect">
            <a:avLst/>
          </a:prstGeom>
          <a:solidFill>
            <a:srgbClr val="E7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Rechteck 14">
            <a:extLst>
              <a:ext uri="{FF2B5EF4-FFF2-40B4-BE49-F238E27FC236}">
                <a16:creationId xmlns:a16="http://schemas.microsoft.com/office/drawing/2014/main" id="{3E2DDD86-E1B4-344B-8ED0-922766C2B0E7}"/>
              </a:ext>
            </a:extLst>
          </p:cNvPr>
          <p:cNvSpPr/>
          <p:nvPr/>
        </p:nvSpPr>
        <p:spPr>
          <a:xfrm>
            <a:off x="700391" y="2234466"/>
            <a:ext cx="5251147" cy="1827175"/>
          </a:xfrm>
          <a:prstGeom prst="rect">
            <a:avLst/>
          </a:prstGeom>
          <a:solidFill>
            <a:srgbClr val="E7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grpSp>
        <p:nvGrpSpPr>
          <p:cNvPr id="18" name="Gruppieren 17"/>
          <p:cNvGrpSpPr/>
          <p:nvPr userDrawn="1"/>
        </p:nvGrpSpPr>
        <p:grpSpPr>
          <a:xfrm>
            <a:off x="6244274" y="4244498"/>
            <a:ext cx="5251147" cy="1950851"/>
            <a:chOff x="6244274" y="3840457"/>
            <a:chExt cx="5251147" cy="1950851"/>
          </a:xfrm>
        </p:grpSpPr>
        <p:sp>
          <p:nvSpPr>
            <p:cNvPr id="19" name="Textplatzhalter 5">
              <a:extLst>
                <a:ext uri="{FF2B5EF4-FFF2-40B4-BE49-F238E27FC236}">
                  <a16:creationId xmlns:a16="http://schemas.microsoft.com/office/drawing/2014/main" id="{ACA625F6-4BC4-1047-9F76-9EB6979298AF}"/>
                </a:ext>
              </a:extLst>
            </p:cNvPr>
            <p:cNvSpPr txBox="1">
              <a:spLocks/>
            </p:cNvSpPr>
            <p:nvPr/>
          </p:nvSpPr>
          <p:spPr bwMode="gray">
            <a:xfrm>
              <a:off x="7394830" y="3840457"/>
              <a:ext cx="2766780" cy="557764"/>
            </a:xfrm>
            <a:prstGeom prst="rect">
              <a:avLst/>
            </a:prstGeom>
          </p:spPr>
          <p:txBody>
            <a:bodyPr vert="horz" lIns="0" tIns="0" rIns="0" bIns="0" rtlCol="0">
              <a:noAutofit/>
            </a:bodyPr>
            <a:lstStyle>
              <a:lvl1pPr marL="0" indent="0" algn="l" defTabSz="914400" rtl="0" eaLnBrk="1" latinLnBrk="0" hangingPunct="1">
                <a:spcBef>
                  <a:spcPts val="0"/>
                </a:spcBef>
                <a:spcAft>
                  <a:spcPts val="600"/>
                </a:spcAft>
                <a:buFontTx/>
                <a:buNone/>
                <a:defRPr sz="18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1pPr>
              <a:lvl2pPr marL="0" indent="0" algn="l" defTabSz="914400" rtl="0" eaLnBrk="1" latinLnBrk="0" hangingPunct="1">
                <a:spcBef>
                  <a:spcPts val="0"/>
                </a:spcBef>
                <a:spcAft>
                  <a:spcPts val="600"/>
                </a:spcAft>
                <a:buFontTx/>
                <a:buNone/>
                <a:defRPr sz="14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2pPr>
              <a:lvl3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3pPr>
              <a:lvl4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4pPr>
              <a:lvl5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5pPr>
              <a:lvl6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6pPr>
              <a:lvl7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7pPr>
              <a:lvl8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8pPr>
              <a:lvl9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9pPr>
            </a:lstStyle>
            <a:p>
              <a:pPr lvl="1"/>
              <a:endParaRPr lang="de-DE" dirty="0">
                <a:latin typeface="HelveticaNeue LT 55 Roman" panose="020B0604020202020204" pitchFamily="34" charset="0"/>
              </a:endParaRPr>
            </a:p>
          </p:txBody>
        </p:sp>
        <p:sp>
          <p:nvSpPr>
            <p:cNvPr id="20" name="Textplatzhalter 5">
              <a:extLst>
                <a:ext uri="{FF2B5EF4-FFF2-40B4-BE49-F238E27FC236}">
                  <a16:creationId xmlns:a16="http://schemas.microsoft.com/office/drawing/2014/main" id="{3A954385-6B43-5F47-BE3C-07A15824F0E0}"/>
                </a:ext>
              </a:extLst>
            </p:cNvPr>
            <p:cNvSpPr txBox="1">
              <a:spLocks/>
            </p:cNvSpPr>
            <p:nvPr/>
          </p:nvSpPr>
          <p:spPr bwMode="gray">
            <a:xfrm>
              <a:off x="6935348" y="4592688"/>
              <a:ext cx="2925179" cy="566066"/>
            </a:xfrm>
            <a:prstGeom prst="rect">
              <a:avLst/>
            </a:prstGeom>
          </p:spPr>
          <p:txBody>
            <a:bodyPr vert="horz" lIns="0" tIns="0" rIns="0" bIns="0" rtlCol="0">
              <a:noAutofit/>
            </a:bodyPr>
            <a:lstStyle>
              <a:lvl1pPr marL="0" indent="0" algn="l" defTabSz="914400" rtl="0" eaLnBrk="1" latinLnBrk="0" hangingPunct="1">
                <a:spcBef>
                  <a:spcPts val="0"/>
                </a:spcBef>
                <a:spcAft>
                  <a:spcPts val="600"/>
                </a:spcAft>
                <a:buFontTx/>
                <a:buNone/>
                <a:defRPr sz="18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1pPr>
              <a:lvl2pPr marL="0" indent="0" algn="l" defTabSz="914400" rtl="0" eaLnBrk="1" latinLnBrk="0" hangingPunct="1">
                <a:spcBef>
                  <a:spcPts val="0"/>
                </a:spcBef>
                <a:spcAft>
                  <a:spcPts val="600"/>
                </a:spcAft>
                <a:buFontTx/>
                <a:buNone/>
                <a:defRPr sz="14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2pPr>
              <a:lvl3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3pPr>
              <a:lvl4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4pPr>
              <a:lvl5pPr marL="171450" indent="-171450" algn="l" defTabSz="914400" rtl="0" eaLnBrk="1" latinLnBrk="0" hangingPunct="1">
                <a:spcBef>
                  <a:spcPts val="0"/>
                </a:spcBef>
                <a:spcAft>
                  <a:spcPts val="600"/>
                </a:spcAft>
                <a:buClr>
                  <a:schemeClr val="accent2"/>
                </a:buClr>
                <a:buFont typeface="Helvetica 55 Roman" pitchFamily="34" charset="0"/>
                <a:buChar char="+"/>
                <a:defRPr sz="1000" b="0" i="0" kern="1200">
                  <a:solidFill>
                    <a:schemeClr val="tx1"/>
                  </a:solidFill>
                  <a:latin typeface="Helvetica Neue Light" panose="02000503000000020004" pitchFamily="2" charset="0"/>
                  <a:ea typeface="Helvetica Neue Light" panose="02000503000000020004" pitchFamily="2" charset="0"/>
                  <a:cs typeface="Helvetica Neue Light" panose="02000503000000020004" pitchFamily="2" charset="0"/>
                </a:defRPr>
              </a:lvl5pPr>
              <a:lvl6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6pPr>
              <a:lvl7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7pPr>
              <a:lvl8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8pPr>
              <a:lvl9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9pPr>
            </a:lstStyle>
            <a:p>
              <a:pPr lvl="1"/>
              <a:endParaRPr lang="de-DE" b="1" dirty="0">
                <a:solidFill>
                  <a:srgbClr val="BE0712"/>
                </a:solidFill>
                <a:latin typeface="HelveticaNeue LT 55 Roman" panose="020B0604020202020204" pitchFamily="34" charset="0"/>
                <a:ea typeface="Helvetica Neue" panose="02000503000000020004" pitchFamily="2" charset="0"/>
                <a:cs typeface="Helvetica Neue" panose="02000503000000020004" pitchFamily="2" charset="0"/>
              </a:endParaRPr>
            </a:p>
          </p:txBody>
        </p:sp>
        <p:sp>
          <p:nvSpPr>
            <p:cNvPr id="21" name="Rechteck 20">
              <a:extLst>
                <a:ext uri="{FF2B5EF4-FFF2-40B4-BE49-F238E27FC236}">
                  <a16:creationId xmlns:a16="http://schemas.microsoft.com/office/drawing/2014/main" id="{81797350-E89B-DC46-A13C-371BC8049398}"/>
                </a:ext>
              </a:extLst>
            </p:cNvPr>
            <p:cNvSpPr/>
            <p:nvPr/>
          </p:nvSpPr>
          <p:spPr>
            <a:xfrm>
              <a:off x="6244274" y="3964133"/>
              <a:ext cx="5251147" cy="1827175"/>
            </a:xfrm>
            <a:prstGeom prst="rect">
              <a:avLst/>
            </a:prstGeom>
            <a:solidFill>
              <a:srgbClr val="E7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grpSp>
      <p:sp>
        <p:nvSpPr>
          <p:cNvPr id="26" name="Textplatzhalter 25"/>
          <p:cNvSpPr>
            <a:spLocks noGrp="1"/>
          </p:cNvSpPr>
          <p:nvPr>
            <p:ph type="body" sz="quarter" idx="41"/>
          </p:nvPr>
        </p:nvSpPr>
        <p:spPr>
          <a:xfrm>
            <a:off x="2414763" y="2360427"/>
            <a:ext cx="3422474" cy="1594995"/>
          </a:xfrm>
        </p:spPr>
        <p:txBody>
          <a:bodyPr anchor="ctr">
            <a:normAutofit/>
          </a:bodyPr>
          <a:lstStyle>
            <a:lvl1pPr algn="ctr">
              <a:defRPr sz="2400" b="1"/>
            </a:lvl1pPr>
          </a:lstStyle>
          <a:p>
            <a:pPr lvl="0"/>
            <a:r>
              <a:rPr lang="de-DE"/>
              <a:t>Mastertextformat bearbeiten</a:t>
            </a:r>
          </a:p>
        </p:txBody>
      </p:sp>
      <p:sp>
        <p:nvSpPr>
          <p:cNvPr id="28" name="Bildplatzhalter 27"/>
          <p:cNvSpPr>
            <a:spLocks noGrp="1"/>
          </p:cNvSpPr>
          <p:nvPr>
            <p:ph type="pic" sz="quarter" idx="42"/>
          </p:nvPr>
        </p:nvSpPr>
        <p:spPr>
          <a:xfrm>
            <a:off x="839788" y="2360613"/>
            <a:ext cx="1435578" cy="1595437"/>
          </a:xfrm>
        </p:spPr>
        <p:txBody>
          <a:bodyPr/>
          <a:lstStyle/>
          <a:p>
            <a:r>
              <a:rPr lang="de-DE"/>
              <a:t>Bild durch Klicken auf Symbol hinzufügen</a:t>
            </a:r>
          </a:p>
        </p:txBody>
      </p:sp>
      <p:sp>
        <p:nvSpPr>
          <p:cNvPr id="29" name="Textplatzhalter 25"/>
          <p:cNvSpPr>
            <a:spLocks noGrp="1"/>
          </p:cNvSpPr>
          <p:nvPr>
            <p:ph type="body" sz="quarter" idx="43"/>
          </p:nvPr>
        </p:nvSpPr>
        <p:spPr>
          <a:xfrm>
            <a:off x="7915464" y="2372855"/>
            <a:ext cx="3422474" cy="1594995"/>
          </a:xfrm>
        </p:spPr>
        <p:txBody>
          <a:bodyPr anchor="ctr">
            <a:normAutofit/>
          </a:bodyPr>
          <a:lstStyle>
            <a:lvl1pPr algn="ctr">
              <a:defRPr sz="2400" b="1"/>
            </a:lvl1pPr>
          </a:lstStyle>
          <a:p>
            <a:pPr lvl="0"/>
            <a:r>
              <a:rPr lang="de-DE"/>
              <a:t>Mastertextformat bearbeiten</a:t>
            </a:r>
          </a:p>
        </p:txBody>
      </p:sp>
      <p:sp>
        <p:nvSpPr>
          <p:cNvPr id="30" name="Bildplatzhalter 27"/>
          <p:cNvSpPr>
            <a:spLocks noGrp="1"/>
          </p:cNvSpPr>
          <p:nvPr>
            <p:ph type="pic" sz="quarter" idx="44"/>
          </p:nvPr>
        </p:nvSpPr>
        <p:spPr>
          <a:xfrm>
            <a:off x="6340489" y="2373041"/>
            <a:ext cx="1435578" cy="1595437"/>
          </a:xfrm>
        </p:spPr>
        <p:txBody>
          <a:bodyPr/>
          <a:lstStyle/>
          <a:p>
            <a:r>
              <a:rPr lang="de-DE"/>
              <a:t>Bild durch Klicken auf Symbol hinzufügen</a:t>
            </a:r>
          </a:p>
        </p:txBody>
      </p:sp>
      <p:sp>
        <p:nvSpPr>
          <p:cNvPr id="31" name="Textplatzhalter 25"/>
          <p:cNvSpPr>
            <a:spLocks noGrp="1"/>
          </p:cNvSpPr>
          <p:nvPr>
            <p:ph type="body" sz="quarter" idx="45"/>
          </p:nvPr>
        </p:nvSpPr>
        <p:spPr>
          <a:xfrm>
            <a:off x="2408482" y="4501116"/>
            <a:ext cx="3422474" cy="1594995"/>
          </a:xfrm>
        </p:spPr>
        <p:txBody>
          <a:bodyPr anchor="ctr">
            <a:normAutofit/>
          </a:bodyPr>
          <a:lstStyle>
            <a:lvl1pPr algn="ctr">
              <a:defRPr sz="2400" b="1"/>
            </a:lvl1pPr>
          </a:lstStyle>
          <a:p>
            <a:pPr lvl="0"/>
            <a:r>
              <a:rPr lang="de-DE"/>
              <a:t>Mastertextformat bearbeiten</a:t>
            </a:r>
          </a:p>
        </p:txBody>
      </p:sp>
      <p:sp>
        <p:nvSpPr>
          <p:cNvPr id="32" name="Bildplatzhalter 27"/>
          <p:cNvSpPr>
            <a:spLocks noGrp="1"/>
          </p:cNvSpPr>
          <p:nvPr>
            <p:ph type="pic" sz="quarter" idx="46"/>
          </p:nvPr>
        </p:nvSpPr>
        <p:spPr>
          <a:xfrm>
            <a:off x="833507" y="4501302"/>
            <a:ext cx="1435578" cy="1595437"/>
          </a:xfrm>
        </p:spPr>
        <p:txBody>
          <a:bodyPr/>
          <a:lstStyle/>
          <a:p>
            <a:r>
              <a:rPr lang="de-DE"/>
              <a:t>Bild durch Klicken auf Symbol hinzufügen</a:t>
            </a:r>
          </a:p>
        </p:txBody>
      </p:sp>
      <p:sp>
        <p:nvSpPr>
          <p:cNvPr id="33" name="Textplatzhalter 25"/>
          <p:cNvSpPr>
            <a:spLocks noGrp="1"/>
          </p:cNvSpPr>
          <p:nvPr>
            <p:ph type="body" sz="quarter" idx="47"/>
          </p:nvPr>
        </p:nvSpPr>
        <p:spPr>
          <a:xfrm>
            <a:off x="7915464" y="4501116"/>
            <a:ext cx="3422474" cy="1594995"/>
          </a:xfrm>
        </p:spPr>
        <p:txBody>
          <a:bodyPr anchor="ctr">
            <a:normAutofit/>
          </a:bodyPr>
          <a:lstStyle>
            <a:lvl1pPr algn="ctr">
              <a:defRPr sz="2400" b="1"/>
            </a:lvl1pPr>
          </a:lstStyle>
          <a:p>
            <a:pPr lvl="0"/>
            <a:r>
              <a:rPr lang="de-DE"/>
              <a:t>Mastertextformat bearbeiten</a:t>
            </a:r>
          </a:p>
        </p:txBody>
      </p:sp>
      <p:sp>
        <p:nvSpPr>
          <p:cNvPr id="34" name="Bildplatzhalter 27"/>
          <p:cNvSpPr>
            <a:spLocks noGrp="1"/>
          </p:cNvSpPr>
          <p:nvPr>
            <p:ph type="pic" sz="quarter" idx="48"/>
          </p:nvPr>
        </p:nvSpPr>
        <p:spPr>
          <a:xfrm>
            <a:off x="6340489" y="4501302"/>
            <a:ext cx="1435578" cy="1595437"/>
          </a:xfrm>
        </p:spPr>
        <p:txBody>
          <a:bodyPr/>
          <a:lstStyle/>
          <a:p>
            <a:r>
              <a:rPr lang="de-DE"/>
              <a:t>Bild durch Klicken auf Symbol hinzufügen</a:t>
            </a:r>
          </a:p>
        </p:txBody>
      </p:sp>
    </p:spTree>
    <p:extLst>
      <p:ext uri="{BB962C8B-B14F-4D97-AF65-F5344CB8AC3E}">
        <p14:creationId xmlns:p14="http://schemas.microsoft.com/office/powerpoint/2010/main" val="2749723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creen und Text">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31879FFB-18CE-9E46-9D9F-ADC5EC53BAB4}"/>
              </a:ext>
            </a:extLst>
          </p:cNvPr>
          <p:cNvSpPr/>
          <p:nvPr userDrawn="1"/>
        </p:nvSpPr>
        <p:spPr>
          <a:xfrm>
            <a:off x="9164195" y="1948655"/>
            <a:ext cx="2330893" cy="4392324"/>
          </a:xfrm>
          <a:prstGeom prst="rect">
            <a:avLst/>
          </a:prstGeom>
          <a:solidFill>
            <a:srgbClr val="E8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Textplatzhalter 12"/>
          <p:cNvSpPr>
            <a:spLocks noGrp="1"/>
          </p:cNvSpPr>
          <p:nvPr>
            <p:ph type="body" sz="quarter" idx="14"/>
          </p:nvPr>
        </p:nvSpPr>
        <p:spPr>
          <a:xfrm>
            <a:off x="9323462" y="2152559"/>
            <a:ext cx="2025353" cy="4060234"/>
          </a:xfrm>
          <a:prstGeom prst="rect">
            <a:avLst/>
          </a:prstGeom>
        </p:spPr>
        <p:txBody>
          <a:bodyPr anchor="ctr">
            <a:noAutofit/>
          </a:bodyPr>
          <a:lstStyle>
            <a:lvl1pPr marL="171450" marR="0" indent="-171450" algn="l" defTabSz="914400" rtl="0" eaLnBrk="1" fontAlgn="auto" latinLnBrk="0" hangingPunct="1">
              <a:lnSpc>
                <a:spcPct val="100000"/>
              </a:lnSpc>
              <a:spcBef>
                <a:spcPts val="0"/>
              </a:spcBef>
              <a:spcAft>
                <a:spcPts val="2200"/>
              </a:spcAft>
              <a:buClr>
                <a:schemeClr val="accent5"/>
              </a:buClr>
              <a:buSzTx/>
              <a:buFont typeface="Helvetica 55 Roman" pitchFamily="34" charset="0"/>
              <a:buChar char="+"/>
              <a:tabLst/>
              <a:defRPr lang="de-DE" sz="2400" kern="1200" dirty="0" smtClean="0">
                <a:solidFill>
                  <a:srgbClr val="22293A"/>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15" name="Bildplatzhalter 9"/>
          <p:cNvSpPr>
            <a:spLocks noGrp="1"/>
          </p:cNvSpPr>
          <p:nvPr>
            <p:ph type="pic" sz="quarter" idx="13"/>
          </p:nvPr>
        </p:nvSpPr>
        <p:spPr>
          <a:xfrm>
            <a:off x="700088" y="1948655"/>
            <a:ext cx="8356600" cy="4392324"/>
          </a:xfrm>
          <a:prstGeom prst="rect">
            <a:avLst/>
          </a:prstGeom>
        </p:spPr>
        <p:txBody>
          <a:bodyPr/>
          <a:lstStyle>
            <a:lvl1pPr>
              <a:defRPr>
                <a:latin typeface="HelveticaNeue LT 55 Roman" panose="020B0604020202020204" pitchFamily="34" charset="0"/>
              </a:defRPr>
            </a:lvl1pPr>
          </a:lstStyle>
          <a:p>
            <a:r>
              <a:rPr lang="de-DE"/>
              <a:t>Bild durch Klicken auf Symbol hinzufügen</a:t>
            </a:r>
          </a:p>
        </p:txBody>
      </p:sp>
      <p:sp>
        <p:nvSpPr>
          <p:cNvPr id="9"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0"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1"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459565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creen und Text (2)">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31879FFB-18CE-9E46-9D9F-ADC5EC53BAB4}"/>
              </a:ext>
            </a:extLst>
          </p:cNvPr>
          <p:cNvSpPr/>
          <p:nvPr userDrawn="1"/>
        </p:nvSpPr>
        <p:spPr>
          <a:xfrm>
            <a:off x="700679" y="1934706"/>
            <a:ext cx="2330893" cy="4423365"/>
          </a:xfrm>
          <a:prstGeom prst="rect">
            <a:avLst/>
          </a:prstGeom>
          <a:solidFill>
            <a:srgbClr val="E8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4" name="Textplatzhalter 12"/>
          <p:cNvSpPr>
            <a:spLocks noGrp="1"/>
          </p:cNvSpPr>
          <p:nvPr>
            <p:ph type="body" sz="quarter" idx="14"/>
          </p:nvPr>
        </p:nvSpPr>
        <p:spPr>
          <a:xfrm>
            <a:off x="837488" y="2085174"/>
            <a:ext cx="2093719" cy="4144709"/>
          </a:xfrm>
          <a:prstGeom prst="rect">
            <a:avLst/>
          </a:prstGeom>
        </p:spPr>
        <p:txBody>
          <a:bodyPr anchor="ctr">
            <a:normAutofit/>
          </a:bodyPr>
          <a:lstStyle>
            <a:lvl1pPr marL="171450" marR="0" indent="-171450" algn="l" defTabSz="914400" rtl="0" eaLnBrk="1" fontAlgn="auto" latinLnBrk="0" hangingPunct="1">
              <a:lnSpc>
                <a:spcPct val="100000"/>
              </a:lnSpc>
              <a:spcBef>
                <a:spcPts val="0"/>
              </a:spcBef>
              <a:spcAft>
                <a:spcPts val="2200"/>
              </a:spcAft>
              <a:buClr>
                <a:schemeClr val="accent5"/>
              </a:buClr>
              <a:buSzTx/>
              <a:buFont typeface="Helvetica 55 Roman" pitchFamily="34" charset="0"/>
              <a:buChar char="+"/>
              <a:tabLst/>
              <a:defRPr lang="de-DE" sz="2400" kern="1200" dirty="0" smtClean="0">
                <a:solidFill>
                  <a:srgbClr val="22293A"/>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15" name="Bildplatzhalter 9"/>
          <p:cNvSpPr>
            <a:spLocks noGrp="1"/>
          </p:cNvSpPr>
          <p:nvPr>
            <p:ph type="pic" sz="quarter" idx="13"/>
          </p:nvPr>
        </p:nvSpPr>
        <p:spPr>
          <a:xfrm>
            <a:off x="3166729" y="1945699"/>
            <a:ext cx="8356600" cy="4412372"/>
          </a:xfrm>
          <a:prstGeom prst="rect">
            <a:avLst/>
          </a:prstGeom>
        </p:spPr>
        <p:txBody>
          <a:bodyPr/>
          <a:lstStyle>
            <a:lvl1pPr>
              <a:defRPr>
                <a:latin typeface="HelveticaNeue LT 55 Roman" panose="020B0604020202020204" pitchFamily="34" charset="0"/>
              </a:defRPr>
            </a:lvl1pPr>
          </a:lstStyle>
          <a:p>
            <a:r>
              <a:rPr lang="de-DE"/>
              <a:t>Bild durch Klicken auf Symbol hinzufügen</a:t>
            </a:r>
          </a:p>
        </p:txBody>
      </p:sp>
      <p:sp>
        <p:nvSpPr>
          <p:cNvPr id="9"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0"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1"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3969109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creen und Text (2) ohne Box">
    <p:spTree>
      <p:nvGrpSpPr>
        <p:cNvPr id="1" name=""/>
        <p:cNvGrpSpPr/>
        <p:nvPr/>
      </p:nvGrpSpPr>
      <p:grpSpPr>
        <a:xfrm>
          <a:off x="0" y="0"/>
          <a:ext cx="0" cy="0"/>
          <a:chOff x="0" y="0"/>
          <a:chExt cx="0" cy="0"/>
        </a:xfrm>
      </p:grpSpPr>
      <p:sp>
        <p:nvSpPr>
          <p:cNvPr id="15" name="Bildplatzhalter 9"/>
          <p:cNvSpPr>
            <a:spLocks noGrp="1"/>
          </p:cNvSpPr>
          <p:nvPr>
            <p:ph type="pic" sz="quarter" idx="13"/>
          </p:nvPr>
        </p:nvSpPr>
        <p:spPr>
          <a:xfrm>
            <a:off x="3166729" y="1948655"/>
            <a:ext cx="8356600" cy="4417961"/>
          </a:xfrm>
          <a:prstGeom prst="rect">
            <a:avLst/>
          </a:prstGeom>
        </p:spPr>
        <p:txBody>
          <a:bodyPr/>
          <a:lstStyle>
            <a:lvl1pPr>
              <a:defRPr>
                <a:latin typeface="HelveticaNeue LT 55 Roman" panose="020B0604020202020204" pitchFamily="34" charset="0"/>
              </a:defRPr>
            </a:lvl1pPr>
          </a:lstStyle>
          <a:p>
            <a:r>
              <a:rPr lang="de-DE"/>
              <a:t>Bild durch Klicken auf Symbol hinzufügen</a:t>
            </a:r>
          </a:p>
        </p:txBody>
      </p:sp>
      <p:sp>
        <p:nvSpPr>
          <p:cNvPr id="8" name="Textplatzhalter 12"/>
          <p:cNvSpPr>
            <a:spLocks noGrp="1"/>
          </p:cNvSpPr>
          <p:nvPr>
            <p:ph type="body" sz="quarter" idx="14"/>
          </p:nvPr>
        </p:nvSpPr>
        <p:spPr>
          <a:xfrm>
            <a:off x="769122" y="2221907"/>
            <a:ext cx="2006894" cy="3489124"/>
          </a:xfrm>
          <a:prstGeom prst="rect">
            <a:avLst/>
          </a:prstGeom>
        </p:spPr>
        <p:txBody>
          <a:bodyPr anchor="ctr">
            <a:normAutofit/>
          </a:bodyPr>
          <a:lstStyle>
            <a:lvl1pPr marL="171450" marR="0" indent="-171450" algn="l" defTabSz="914400" rtl="0" eaLnBrk="1" fontAlgn="auto" latinLnBrk="0" hangingPunct="1">
              <a:lnSpc>
                <a:spcPct val="100000"/>
              </a:lnSpc>
              <a:spcBef>
                <a:spcPts val="0"/>
              </a:spcBef>
              <a:spcAft>
                <a:spcPts val="2200"/>
              </a:spcAft>
              <a:buClr>
                <a:schemeClr val="accent5"/>
              </a:buClr>
              <a:buSzTx/>
              <a:buFont typeface="Helvetica 55 Roman" pitchFamily="34" charset="0"/>
              <a:buChar char="+"/>
              <a:tabLst/>
              <a:defRPr lang="de-DE" sz="2400" kern="1200" dirty="0" smtClean="0">
                <a:solidFill>
                  <a:srgbClr val="22293A"/>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lvl="0"/>
            <a:r>
              <a:rPr lang="de-DE"/>
              <a:t>Mastertextformat bearbeiten</a:t>
            </a:r>
          </a:p>
        </p:txBody>
      </p:sp>
      <p:sp>
        <p:nvSpPr>
          <p:cNvPr id="9"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0"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1"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166955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creen und Text (3)">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31879FFB-18CE-9E46-9D9F-ADC5EC53BAB4}"/>
              </a:ext>
            </a:extLst>
          </p:cNvPr>
          <p:cNvSpPr/>
          <p:nvPr userDrawn="1"/>
        </p:nvSpPr>
        <p:spPr>
          <a:xfrm>
            <a:off x="700679" y="3084029"/>
            <a:ext cx="2330893" cy="3281896"/>
          </a:xfrm>
          <a:prstGeom prst="rect">
            <a:avLst/>
          </a:prstGeom>
          <a:solidFill>
            <a:srgbClr val="E8E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atin typeface="HelveticaNeue LT 55 Roman" panose="020B0604020202020204" pitchFamily="34" charset="0"/>
              <a:ea typeface="Helvetica Neue Light" panose="02000503000000020004" pitchFamily="2" charset="0"/>
              <a:cs typeface="Helvetica Neue Light" panose="02000503000000020004" pitchFamily="2" charset="0"/>
            </a:endParaRPr>
          </a:p>
        </p:txBody>
      </p:sp>
      <p:sp>
        <p:nvSpPr>
          <p:cNvPr id="15" name="Bildplatzhalter 9"/>
          <p:cNvSpPr>
            <a:spLocks noGrp="1"/>
          </p:cNvSpPr>
          <p:nvPr>
            <p:ph type="pic" sz="quarter" idx="13"/>
          </p:nvPr>
        </p:nvSpPr>
        <p:spPr>
          <a:xfrm>
            <a:off x="3166729" y="3084029"/>
            <a:ext cx="8356600" cy="3281896"/>
          </a:xfrm>
          <a:prstGeom prst="rect">
            <a:avLst/>
          </a:prstGeom>
        </p:spPr>
        <p:txBody>
          <a:bodyPr/>
          <a:lstStyle>
            <a:lvl1pPr>
              <a:defRPr>
                <a:latin typeface="HelveticaNeue LT 55 Roman" panose="020B0604020202020204" pitchFamily="34" charset="0"/>
              </a:defRPr>
            </a:lvl1pPr>
          </a:lstStyle>
          <a:p>
            <a:r>
              <a:rPr lang="de-DE"/>
              <a:t>Bild durch Klicken auf Symbol hinzufügen</a:t>
            </a:r>
          </a:p>
        </p:txBody>
      </p:sp>
      <p:sp>
        <p:nvSpPr>
          <p:cNvPr id="9" name="Textplatzhalter 9">
            <a:extLst>
              <a:ext uri="{FF2B5EF4-FFF2-40B4-BE49-F238E27FC236}">
                <a16:creationId xmlns:a16="http://schemas.microsoft.com/office/drawing/2014/main" id="{57BD1768-6B8A-7743-BC7E-92769D39B9C7}"/>
              </a:ext>
            </a:extLst>
          </p:cNvPr>
          <p:cNvSpPr>
            <a:spLocks noGrp="1"/>
          </p:cNvSpPr>
          <p:nvPr>
            <p:ph type="body" sz="quarter" idx="15" hasCustomPrompt="1"/>
          </p:nvPr>
        </p:nvSpPr>
        <p:spPr bwMode="gray">
          <a:xfrm>
            <a:off x="700679" y="1904735"/>
            <a:ext cx="10822651" cy="1035018"/>
          </a:xfrm>
          <a:prstGeom prst="rect">
            <a:avLst/>
          </a:prstGeom>
        </p:spPr>
        <p:txBody>
          <a:bodyPr vert="horz">
            <a:normAutofit/>
          </a:bodyPr>
          <a:lstStyle>
            <a:lvl1pPr>
              <a:defRPr sz="2800" b="0" i="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a:defRPr b="0" i="0">
                <a:solidFill>
                  <a:schemeClr val="tx1"/>
                </a:solidFill>
                <a:latin typeface="Helvetica Neue LT 55 Roman" panose="020B0604020202020204" pitchFamily="34" charset="0"/>
                <a:ea typeface="Helvetica Neue Light" panose="02000503000000020004" pitchFamily="2" charset="0"/>
                <a:cs typeface="Helvetica Neue LT 55 Roman" panose="020B0604020202020204" pitchFamily="34" charset="0"/>
              </a:defRPr>
            </a:lvl2pPr>
            <a:lvl4pPr>
              <a:defRPr b="0" i="0">
                <a:solidFill>
                  <a:schemeClr val="tx1"/>
                </a:solidFill>
                <a:latin typeface="Helvetica Neue LT 55 Roman" panose="020B0604020202020204" pitchFamily="34" charset="0"/>
                <a:ea typeface="Helvetica Neue Light" panose="02000503000000020004" pitchFamily="2" charset="0"/>
                <a:cs typeface="Helvetica Neue LT 55 Roman" panose="020B0604020202020204" pitchFamily="34" charset="0"/>
              </a:defRPr>
            </a:lvl4pPr>
            <a:lvl5pPr>
              <a:defRPr b="0" i="0">
                <a:solidFill>
                  <a:schemeClr val="tx1"/>
                </a:solidFill>
                <a:latin typeface="Helvetica Neue LT 55 Roman" panose="020B0604020202020204" pitchFamily="34" charset="0"/>
                <a:ea typeface="Helvetica Neue Light" panose="02000503000000020004" pitchFamily="2" charset="0"/>
                <a:cs typeface="Helvetica Neue LT 55 Roman" panose="020B0604020202020204" pitchFamily="34" charset="0"/>
              </a:defRPr>
            </a:lvl5pPr>
            <a:lvl8pPr>
              <a:defRPr b="0" i="0">
                <a:solidFill>
                  <a:schemeClr val="tx1"/>
                </a:solidFill>
                <a:latin typeface="Helvetica Neue LT 55 Roman" panose="020B0604020202020204" pitchFamily="34" charset="0"/>
                <a:ea typeface="Helvetica Neue Light" panose="02000503000000020004" pitchFamily="2" charset="0"/>
                <a:cs typeface="Helvetica Neue LT 55 Roman" panose="020B0604020202020204" pitchFamily="34" charset="0"/>
              </a:defRPr>
            </a:lvl8pPr>
          </a:lstStyle>
          <a:p>
            <a:pPr lvl="0"/>
            <a:r>
              <a:rPr lang="de-DE" dirty="0"/>
              <a:t>Textmasterformat bearbeiten</a:t>
            </a:r>
          </a:p>
        </p:txBody>
      </p:sp>
      <p:sp>
        <p:nvSpPr>
          <p:cNvPr id="10" name="Textplatzhalter 12"/>
          <p:cNvSpPr>
            <a:spLocks noGrp="1"/>
          </p:cNvSpPr>
          <p:nvPr>
            <p:ph type="body" sz="quarter" idx="14"/>
          </p:nvPr>
        </p:nvSpPr>
        <p:spPr>
          <a:xfrm>
            <a:off x="863126" y="3273906"/>
            <a:ext cx="2033898" cy="2964523"/>
          </a:xfrm>
          <a:prstGeom prst="rect">
            <a:avLst/>
          </a:prstGeom>
        </p:spPr>
        <p:txBody>
          <a:bodyPr anchor="ctr">
            <a:noAutofit/>
          </a:bodyPr>
          <a:lstStyle>
            <a:lvl1pPr marL="285750" marR="0" indent="-285750" algn="l" defTabSz="914400" rtl="0" eaLnBrk="1" fontAlgn="auto" latinLnBrk="0" hangingPunct="1">
              <a:lnSpc>
                <a:spcPct val="100000"/>
              </a:lnSpc>
              <a:spcBef>
                <a:spcPts val="0"/>
              </a:spcBef>
              <a:spcAft>
                <a:spcPts val="2200"/>
              </a:spcAft>
              <a:buClr>
                <a:schemeClr val="accent5"/>
              </a:buClr>
              <a:buSzTx/>
              <a:buFont typeface="Arial" panose="020B0604020202020204" pitchFamily="34" charset="0"/>
              <a:buChar char="•"/>
              <a:tabLst/>
              <a:defRPr lang="de-DE" sz="2000" b="0" i="0" kern="1200" dirty="0" smtClean="0">
                <a:solidFill>
                  <a:srgbClr val="22293A"/>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pPr marL="171450" marR="0" lvl="0" indent="-171450" algn="l" defTabSz="914400" rtl="0" eaLnBrk="1" fontAlgn="auto" latinLnBrk="0" hangingPunct="1">
              <a:lnSpc>
                <a:spcPct val="100000"/>
              </a:lnSpc>
              <a:spcBef>
                <a:spcPts val="0"/>
              </a:spcBef>
              <a:spcAft>
                <a:spcPts val="2200"/>
              </a:spcAft>
              <a:buClr>
                <a:schemeClr val="accent5"/>
              </a:buClr>
              <a:buSzTx/>
              <a:buFont typeface="Helvetica 55 Roman" pitchFamily="34" charset="0"/>
              <a:buChar char="+"/>
              <a:tabLst/>
              <a:defRPr/>
            </a:pPr>
            <a:r>
              <a:rPr lang="de-DE"/>
              <a:t>Mastertextformat bearbeiten</a:t>
            </a:r>
          </a:p>
        </p:txBody>
      </p:sp>
      <p:sp>
        <p:nvSpPr>
          <p:cNvPr id="11"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2" name="Textplatzhalter 2"/>
          <p:cNvSpPr>
            <a:spLocks noGrp="1"/>
          </p:cNvSpPr>
          <p:nvPr>
            <p:ph type="body" sz="quarter" idx="40"/>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3"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595222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bschied &amp; Fragen">
    <p:spTree>
      <p:nvGrpSpPr>
        <p:cNvPr id="1" name=""/>
        <p:cNvGrpSpPr/>
        <p:nvPr/>
      </p:nvGrpSpPr>
      <p:grpSpPr>
        <a:xfrm>
          <a:off x="0" y="0"/>
          <a:ext cx="0" cy="0"/>
          <a:chOff x="0" y="0"/>
          <a:chExt cx="0" cy="0"/>
        </a:xfrm>
      </p:grpSpPr>
      <p:pic>
        <p:nvPicPr>
          <p:cNvPr id="20" name="Grafik 1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026331" y="-109"/>
            <a:ext cx="6164081" cy="4303226"/>
          </a:xfrm>
          <a:prstGeom prst="rect">
            <a:avLst/>
          </a:prstGeom>
        </p:spPr>
      </p:pic>
      <p:sp>
        <p:nvSpPr>
          <p:cNvPr id="2" name="Titel 1"/>
          <p:cNvSpPr>
            <a:spLocks noGrp="1"/>
          </p:cNvSpPr>
          <p:nvPr>
            <p:ph type="ctrTitle" hasCustomPrompt="1"/>
          </p:nvPr>
        </p:nvSpPr>
        <p:spPr bwMode="gray">
          <a:xfrm>
            <a:off x="999525" y="4140787"/>
            <a:ext cx="9118599" cy="1877736"/>
          </a:xfrm>
          <a:prstGeom prst="rect">
            <a:avLst/>
          </a:prstGeom>
        </p:spPr>
        <p:txBody>
          <a:bodyPr/>
          <a:lstStyle>
            <a:lvl1pPr algn="ctr">
              <a:defRPr sz="4800" b="1" i="0" cap="all" baseline="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Titel durch Klicken bearbeiten</a:t>
            </a:r>
          </a:p>
        </p:txBody>
      </p:sp>
      <p:sp>
        <p:nvSpPr>
          <p:cNvPr id="3" name="Untertitel 2"/>
          <p:cNvSpPr>
            <a:spLocks noGrp="1"/>
          </p:cNvSpPr>
          <p:nvPr>
            <p:ph type="subTitle" idx="1"/>
          </p:nvPr>
        </p:nvSpPr>
        <p:spPr bwMode="gray">
          <a:xfrm>
            <a:off x="999524" y="1511517"/>
            <a:ext cx="9118600" cy="1822234"/>
          </a:xfrm>
          <a:prstGeom prst="rect">
            <a:avLst/>
          </a:prstGeom>
        </p:spPr>
        <p:txBody>
          <a:bodyPr anchor="b">
            <a:normAutofit/>
          </a:bodyPr>
          <a:lstStyle>
            <a:lvl1pPr marL="0" indent="0" algn="ctr">
              <a:spcAft>
                <a:spcPts val="0"/>
              </a:spcAft>
              <a:buNone/>
              <a:defRPr sz="3200" b="1" i="0" cap="all" baseline="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ctr">
              <a:buNone/>
              <a:defRPr sz="2800" cap="all" baseline="0">
                <a:solidFill>
                  <a:schemeClr val="bg1"/>
                </a:solidFill>
              </a:defRPr>
            </a:lvl2pPr>
            <a:lvl3pPr marL="0" indent="0" algn="ctr">
              <a:buNone/>
              <a:defRPr sz="2800" cap="all" baseline="0">
                <a:solidFill>
                  <a:schemeClr val="bg1"/>
                </a:solidFill>
              </a:defRPr>
            </a:lvl3pPr>
            <a:lvl4pPr marL="0" indent="0" algn="ctr">
              <a:buNone/>
              <a:defRPr sz="2800" cap="all" baseline="0">
                <a:solidFill>
                  <a:schemeClr val="bg1"/>
                </a:solidFill>
              </a:defRPr>
            </a:lvl4pPr>
            <a:lvl5pPr marL="0" indent="0" algn="ctr">
              <a:buNone/>
              <a:defRPr sz="2800" cap="all" baseline="0">
                <a:solidFill>
                  <a:schemeClr val="bg1"/>
                </a:solidFill>
              </a:defRPr>
            </a:lvl5pPr>
            <a:lvl6pPr marL="0" indent="0" algn="ctr">
              <a:buNone/>
              <a:defRPr sz="2800" cap="all" baseline="0">
                <a:solidFill>
                  <a:schemeClr val="bg1"/>
                </a:solidFill>
              </a:defRPr>
            </a:lvl6pPr>
            <a:lvl7pPr marL="0" indent="0" algn="ctr">
              <a:buNone/>
              <a:defRPr sz="2800" cap="all" baseline="0">
                <a:solidFill>
                  <a:schemeClr val="bg1"/>
                </a:solidFill>
              </a:defRPr>
            </a:lvl7pPr>
            <a:lvl8pPr marL="0" indent="0" algn="ctr">
              <a:buNone/>
              <a:defRPr sz="2800" cap="all" baseline="0">
                <a:solidFill>
                  <a:schemeClr val="bg1"/>
                </a:solidFill>
              </a:defRPr>
            </a:lvl8pPr>
            <a:lvl9pPr marL="0" indent="0" algn="ctr">
              <a:buNone/>
              <a:defRPr sz="2800" cap="all" baseline="0">
                <a:solidFill>
                  <a:schemeClr val="bg1"/>
                </a:solidFill>
              </a:defRPr>
            </a:lvl9pPr>
          </a:lstStyle>
          <a:p>
            <a:pPr lvl="0"/>
            <a:r>
              <a:rPr lang="de-DE"/>
              <a:t>Master-Untertitelformat bearbeiten</a:t>
            </a:r>
            <a:endParaRPr lang="de-DE" dirty="0"/>
          </a:p>
        </p:txBody>
      </p:sp>
      <p:cxnSp>
        <p:nvCxnSpPr>
          <p:cNvPr id="26" name="Gerade Verbindung 25"/>
          <p:cNvCxnSpPr/>
          <p:nvPr/>
        </p:nvCxnSpPr>
        <p:spPr bwMode="gray">
          <a:xfrm>
            <a:off x="692150"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bwMode="gray">
          <a:xfrm>
            <a:off x="11492706"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bwMode="gray">
          <a:xfrm>
            <a:off x="594995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bwMode="gray">
          <a:xfrm>
            <a:off x="623649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0" name="Rechteck 29">
            <a:extLst>
              <a:ext uri="{FF2B5EF4-FFF2-40B4-BE49-F238E27FC236}">
                <a16:creationId xmlns:a16="http://schemas.microsoft.com/office/drawing/2014/main" id="{3BC2FAB8-A861-40E3-80FF-89F1683986B8}"/>
              </a:ext>
            </a:extLst>
          </p:cNvPr>
          <p:cNvSpPr/>
          <p:nvPr/>
        </p:nvSpPr>
        <p:spPr bwMode="gray">
          <a:xfrm>
            <a:off x="575885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1" name="Rechteck 30">
            <a:extLst>
              <a:ext uri="{FF2B5EF4-FFF2-40B4-BE49-F238E27FC236}">
                <a16:creationId xmlns:a16="http://schemas.microsoft.com/office/drawing/2014/main" id="{DCF2FAD9-2B09-4DB8-8125-BF997C92CF26}"/>
              </a:ext>
            </a:extLst>
          </p:cNvPr>
          <p:cNvSpPr/>
          <p:nvPr/>
        </p:nvSpPr>
        <p:spPr bwMode="gray">
          <a:xfrm>
            <a:off x="609301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2" name="Rechteck 31">
            <a:extLst>
              <a:ext uri="{FF2B5EF4-FFF2-40B4-BE49-F238E27FC236}">
                <a16:creationId xmlns:a16="http://schemas.microsoft.com/office/drawing/2014/main" id="{DCF2FAD9-2B09-4DB8-8125-BF997C92CF26}"/>
              </a:ext>
            </a:extLst>
          </p:cNvPr>
          <p:cNvSpPr/>
          <p:nvPr/>
        </p:nvSpPr>
        <p:spPr bwMode="gray">
          <a:xfrm>
            <a:off x="11325412"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15,00</a:t>
            </a:r>
          </a:p>
        </p:txBody>
      </p:sp>
      <p:sp>
        <p:nvSpPr>
          <p:cNvPr id="33" name="Rechteck 32">
            <a:extLst>
              <a:ext uri="{FF2B5EF4-FFF2-40B4-BE49-F238E27FC236}">
                <a16:creationId xmlns:a16="http://schemas.microsoft.com/office/drawing/2014/main" id="{3BC2FAB8-A861-40E3-80FF-89F1683986B8}"/>
              </a:ext>
            </a:extLst>
          </p:cNvPr>
          <p:cNvSpPr/>
          <p:nvPr/>
        </p:nvSpPr>
        <p:spPr bwMode="gray">
          <a:xfrm>
            <a:off x="524856"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a:t>
            </a:r>
            <a:r>
              <a:rPr lang="de-DE" altLang="zh-CN" sz="900" dirty="0">
                <a:solidFill>
                  <a:schemeClr val="tx1"/>
                </a:solidFill>
                <a:latin typeface="HelveticaNeue LT 55 Roman" panose="020B0604020202020204" pitchFamily="34" charset="0"/>
              </a:rPr>
              <a:t>0</a:t>
            </a:r>
            <a:endParaRPr lang="de-DE" sz="900" dirty="0">
              <a:solidFill>
                <a:schemeClr val="tx1"/>
              </a:solidFill>
              <a:latin typeface="HelveticaNeue LT 55 Roman" panose="020B0604020202020204" pitchFamily="34" charset="0"/>
            </a:endParaRPr>
          </a:p>
        </p:txBody>
      </p:sp>
      <p:cxnSp>
        <p:nvCxnSpPr>
          <p:cNvPr id="34" name="Gerade Verbindung 33"/>
          <p:cNvCxnSpPr/>
          <p:nvPr/>
        </p:nvCxnSpPr>
        <p:spPr bwMode="gray">
          <a:xfrm rot="16200000">
            <a:off x="-40483" y="15424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bwMode="gray">
          <a:xfrm rot="16200000">
            <a:off x="-40483" y="1781401"/>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7" name="Rechteck 36">
            <a:extLst>
              <a:ext uri="{FF2B5EF4-FFF2-40B4-BE49-F238E27FC236}">
                <a16:creationId xmlns:a16="http://schemas.microsoft.com/office/drawing/2014/main" id="{3BC2FAB8-A861-40E3-80FF-89F1683986B8}"/>
              </a:ext>
            </a:extLst>
          </p:cNvPr>
          <p:cNvSpPr/>
          <p:nvPr/>
        </p:nvSpPr>
        <p:spPr bwMode="gray">
          <a:xfrm>
            <a:off x="-453651" y="15115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5,12</a:t>
            </a:r>
          </a:p>
        </p:txBody>
      </p:sp>
      <p:sp>
        <p:nvSpPr>
          <p:cNvPr id="38" name="Rechteck 37">
            <a:extLst>
              <a:ext uri="{FF2B5EF4-FFF2-40B4-BE49-F238E27FC236}">
                <a16:creationId xmlns:a16="http://schemas.microsoft.com/office/drawing/2014/main" id="{3BC2FAB8-A861-40E3-80FF-89F1683986B8}"/>
              </a:ext>
            </a:extLst>
          </p:cNvPr>
          <p:cNvSpPr/>
          <p:nvPr/>
        </p:nvSpPr>
        <p:spPr bwMode="gray">
          <a:xfrm>
            <a:off x="-453651" y="175044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4,47</a:t>
            </a:r>
          </a:p>
        </p:txBody>
      </p:sp>
      <p:sp>
        <p:nvSpPr>
          <p:cNvPr id="39" name="Rechteck 38">
            <a:extLst>
              <a:ext uri="{FF2B5EF4-FFF2-40B4-BE49-F238E27FC236}">
                <a16:creationId xmlns:a16="http://schemas.microsoft.com/office/drawing/2014/main" id="{3BC2FAB8-A861-40E3-80FF-89F1683986B8}"/>
              </a:ext>
            </a:extLst>
          </p:cNvPr>
          <p:cNvSpPr/>
          <p:nvPr/>
        </p:nvSpPr>
        <p:spPr bwMode="gray">
          <a:xfrm>
            <a:off x="-453651" y="62383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altLang="zh-CN" sz="900">
                <a:solidFill>
                  <a:schemeClr val="tx2"/>
                </a:solidFill>
                <a:latin typeface="HelveticaNeue LT 55 Roman" panose="020B0604020202020204" pitchFamily="34" charset="0"/>
              </a:rPr>
              <a:t>8</a:t>
            </a:r>
            <a:r>
              <a:rPr lang="de-DE" sz="900">
                <a:solidFill>
                  <a:schemeClr val="tx2"/>
                </a:solidFill>
                <a:latin typeface="HelveticaNeue LT 55 Roman" panose="020B0604020202020204" pitchFamily="34" charset="0"/>
              </a:rPr>
              <a:t>,</a:t>
            </a:r>
            <a:r>
              <a:rPr lang="de-DE" altLang="zh-CN" sz="900">
                <a:solidFill>
                  <a:schemeClr val="tx2"/>
                </a:solidFill>
                <a:latin typeface="HelveticaNeue LT 55 Roman" panose="020B0604020202020204" pitchFamily="34" charset="0"/>
              </a:rPr>
              <a:t>00</a:t>
            </a:r>
            <a:endParaRPr lang="de-DE" sz="900" dirty="0">
              <a:solidFill>
                <a:schemeClr val="tx2"/>
              </a:solidFill>
              <a:latin typeface="HelveticaNeue LT 55 Roman" panose="020B0604020202020204" pitchFamily="34" charset="0"/>
            </a:endParaRPr>
          </a:p>
        </p:txBody>
      </p:sp>
      <p:sp>
        <p:nvSpPr>
          <p:cNvPr id="25"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pic>
        <p:nvPicPr>
          <p:cNvPr id="22" name="Grafik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12275" y="353638"/>
            <a:ext cx="2379638" cy="237600"/>
          </a:xfrm>
          <a:prstGeom prst="rect">
            <a:avLst/>
          </a:prstGeom>
        </p:spPr>
      </p:pic>
    </p:spTree>
    <p:extLst>
      <p:ext uri="{BB962C8B-B14F-4D97-AF65-F5344CB8AC3E}">
        <p14:creationId xmlns:p14="http://schemas.microsoft.com/office/powerpoint/2010/main" val="4105016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Kontakt">
    <p:spTree>
      <p:nvGrpSpPr>
        <p:cNvPr id="1" name=""/>
        <p:cNvGrpSpPr/>
        <p:nvPr/>
      </p:nvGrpSpPr>
      <p:grpSpPr>
        <a:xfrm>
          <a:off x="0" y="0"/>
          <a:ext cx="0" cy="0"/>
          <a:chOff x="0" y="0"/>
          <a:chExt cx="0" cy="0"/>
        </a:xfrm>
      </p:grpSpPr>
      <p:sp>
        <p:nvSpPr>
          <p:cNvPr id="14" name="Rechteck 13"/>
          <p:cNvSpPr/>
          <p:nvPr/>
        </p:nvSpPr>
        <p:spPr bwMode="gray">
          <a:xfrm>
            <a:off x="0" y="-109"/>
            <a:ext cx="12190414" cy="68688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DE" sz="1200" dirty="0" err="1">
              <a:solidFill>
                <a:schemeClr val="bg1"/>
              </a:solidFill>
              <a:latin typeface="HelveticaNeue LT 55 Roman" panose="020B0604020202020204" pitchFamily="34" charset="0"/>
            </a:endParaRPr>
          </a:p>
        </p:txBody>
      </p:sp>
      <p:pic>
        <p:nvPicPr>
          <p:cNvPr id="25" name="Grafik 2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2590800"/>
            <a:ext cx="7620000" cy="4267200"/>
          </a:xfrm>
          <a:prstGeom prst="rect">
            <a:avLst/>
          </a:prstGeom>
        </p:spPr>
      </p:pic>
      <p:sp>
        <p:nvSpPr>
          <p:cNvPr id="2" name="Titel 1"/>
          <p:cNvSpPr>
            <a:spLocks noGrp="1"/>
          </p:cNvSpPr>
          <p:nvPr>
            <p:ph type="ctrTitle" hasCustomPrompt="1"/>
          </p:nvPr>
        </p:nvSpPr>
        <p:spPr bwMode="gray">
          <a:xfrm>
            <a:off x="837010" y="1956627"/>
            <a:ext cx="10798968" cy="1105548"/>
          </a:xfrm>
          <a:prstGeom prst="rect">
            <a:avLst/>
          </a:prstGeom>
        </p:spPr>
        <p:txBody>
          <a:bodyPr/>
          <a:lstStyle>
            <a:lvl1pPr algn="ctr">
              <a:defRPr sz="4000" b="1" i="0" cap="none"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Ich freue mich von Ihnen zu hören!</a:t>
            </a:r>
          </a:p>
        </p:txBody>
      </p:sp>
      <p:sp>
        <p:nvSpPr>
          <p:cNvPr id="3" name="Untertitel 2"/>
          <p:cNvSpPr>
            <a:spLocks noGrp="1"/>
          </p:cNvSpPr>
          <p:nvPr>
            <p:ph type="subTitle" idx="1" hasCustomPrompt="1"/>
          </p:nvPr>
        </p:nvSpPr>
        <p:spPr bwMode="gray">
          <a:xfrm>
            <a:off x="2771527" y="3331758"/>
            <a:ext cx="6325790" cy="1341782"/>
          </a:xfrm>
          <a:prstGeom prst="rect">
            <a:avLst/>
          </a:prstGeom>
        </p:spPr>
        <p:txBody>
          <a:bodyPr anchor="t"/>
          <a:lstStyle>
            <a:lvl1pPr marL="0" indent="0" algn="ctr">
              <a:spcAft>
                <a:spcPts val="0"/>
              </a:spcAft>
              <a:buNone/>
              <a:defRPr sz="2800" b="0" i="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ctr">
              <a:buNone/>
              <a:defRPr sz="2800" cap="all" baseline="0">
                <a:solidFill>
                  <a:schemeClr val="bg1"/>
                </a:solidFill>
              </a:defRPr>
            </a:lvl2pPr>
            <a:lvl3pPr marL="0" indent="0" algn="ctr">
              <a:buNone/>
              <a:defRPr sz="2800" cap="all" baseline="0">
                <a:solidFill>
                  <a:schemeClr val="bg1"/>
                </a:solidFill>
              </a:defRPr>
            </a:lvl3pPr>
            <a:lvl4pPr marL="0" indent="0" algn="ctr">
              <a:buNone/>
              <a:defRPr sz="2800" cap="all" baseline="0">
                <a:solidFill>
                  <a:schemeClr val="bg1"/>
                </a:solidFill>
              </a:defRPr>
            </a:lvl4pPr>
            <a:lvl5pPr marL="0" indent="0" algn="ctr">
              <a:buNone/>
              <a:defRPr sz="2800" cap="all" baseline="0">
                <a:solidFill>
                  <a:schemeClr val="bg1"/>
                </a:solidFill>
              </a:defRPr>
            </a:lvl5pPr>
            <a:lvl6pPr marL="0" indent="0" algn="ctr">
              <a:buNone/>
              <a:defRPr sz="2800" cap="all" baseline="0">
                <a:solidFill>
                  <a:schemeClr val="bg1"/>
                </a:solidFill>
              </a:defRPr>
            </a:lvl6pPr>
            <a:lvl7pPr marL="0" indent="0" algn="ctr">
              <a:buNone/>
              <a:defRPr sz="2800" cap="all" baseline="0">
                <a:solidFill>
                  <a:schemeClr val="bg1"/>
                </a:solidFill>
              </a:defRPr>
            </a:lvl7pPr>
            <a:lvl8pPr marL="0" indent="0" algn="ctr">
              <a:buNone/>
              <a:defRPr sz="2800" cap="all" baseline="0">
                <a:solidFill>
                  <a:schemeClr val="bg1"/>
                </a:solidFill>
              </a:defRPr>
            </a:lvl8pPr>
            <a:lvl9pPr marL="0" indent="0" algn="ctr">
              <a:buNone/>
              <a:defRPr sz="2800" cap="all" baseline="0">
                <a:solidFill>
                  <a:schemeClr val="bg1"/>
                </a:solidFill>
              </a:defRPr>
            </a:lvl9pPr>
          </a:lstStyle>
          <a:p>
            <a:pPr lvl="0"/>
            <a:r>
              <a:rPr lang="de-DE" dirty="0"/>
              <a:t>E-Mail</a:t>
            </a:r>
          </a:p>
          <a:p>
            <a:pPr lvl="0"/>
            <a:r>
              <a:rPr lang="de-DE" dirty="0"/>
              <a:t>Telefon</a:t>
            </a:r>
          </a:p>
        </p:txBody>
      </p:sp>
      <p:cxnSp>
        <p:nvCxnSpPr>
          <p:cNvPr id="26" name="Gerade Verbindung 25"/>
          <p:cNvCxnSpPr/>
          <p:nvPr/>
        </p:nvCxnSpPr>
        <p:spPr bwMode="gray">
          <a:xfrm>
            <a:off x="692150"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bwMode="gray">
          <a:xfrm>
            <a:off x="11492706"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bwMode="gray">
          <a:xfrm>
            <a:off x="594995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bwMode="gray">
          <a:xfrm>
            <a:off x="623649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0" name="Rechteck 29">
            <a:extLst>
              <a:ext uri="{FF2B5EF4-FFF2-40B4-BE49-F238E27FC236}">
                <a16:creationId xmlns:a16="http://schemas.microsoft.com/office/drawing/2014/main" id="{3BC2FAB8-A861-40E3-80FF-89F1683986B8}"/>
              </a:ext>
            </a:extLst>
          </p:cNvPr>
          <p:cNvSpPr/>
          <p:nvPr/>
        </p:nvSpPr>
        <p:spPr bwMode="gray">
          <a:xfrm>
            <a:off x="575885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1" name="Rechteck 30">
            <a:extLst>
              <a:ext uri="{FF2B5EF4-FFF2-40B4-BE49-F238E27FC236}">
                <a16:creationId xmlns:a16="http://schemas.microsoft.com/office/drawing/2014/main" id="{DCF2FAD9-2B09-4DB8-8125-BF997C92CF26}"/>
              </a:ext>
            </a:extLst>
          </p:cNvPr>
          <p:cNvSpPr/>
          <p:nvPr/>
        </p:nvSpPr>
        <p:spPr bwMode="gray">
          <a:xfrm>
            <a:off x="609301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2" name="Rechteck 31">
            <a:extLst>
              <a:ext uri="{FF2B5EF4-FFF2-40B4-BE49-F238E27FC236}">
                <a16:creationId xmlns:a16="http://schemas.microsoft.com/office/drawing/2014/main" id="{DCF2FAD9-2B09-4DB8-8125-BF997C92CF26}"/>
              </a:ext>
            </a:extLst>
          </p:cNvPr>
          <p:cNvSpPr/>
          <p:nvPr/>
        </p:nvSpPr>
        <p:spPr bwMode="gray">
          <a:xfrm>
            <a:off x="11325412"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15,00</a:t>
            </a:r>
          </a:p>
        </p:txBody>
      </p:sp>
      <p:sp>
        <p:nvSpPr>
          <p:cNvPr id="33" name="Rechteck 32">
            <a:extLst>
              <a:ext uri="{FF2B5EF4-FFF2-40B4-BE49-F238E27FC236}">
                <a16:creationId xmlns:a16="http://schemas.microsoft.com/office/drawing/2014/main" id="{3BC2FAB8-A861-40E3-80FF-89F1683986B8}"/>
              </a:ext>
            </a:extLst>
          </p:cNvPr>
          <p:cNvSpPr/>
          <p:nvPr/>
        </p:nvSpPr>
        <p:spPr bwMode="gray">
          <a:xfrm>
            <a:off x="524856"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a:t>
            </a:r>
            <a:r>
              <a:rPr lang="de-DE" altLang="zh-CN" sz="900" dirty="0">
                <a:solidFill>
                  <a:schemeClr val="tx1"/>
                </a:solidFill>
                <a:latin typeface="HelveticaNeue LT 55 Roman" panose="020B0604020202020204" pitchFamily="34" charset="0"/>
              </a:rPr>
              <a:t>0</a:t>
            </a:r>
            <a:endParaRPr lang="de-DE" sz="900" dirty="0">
              <a:solidFill>
                <a:schemeClr val="tx1"/>
              </a:solidFill>
              <a:latin typeface="HelveticaNeue LT 55 Roman" panose="020B0604020202020204" pitchFamily="34" charset="0"/>
            </a:endParaRPr>
          </a:p>
        </p:txBody>
      </p:sp>
      <p:cxnSp>
        <p:nvCxnSpPr>
          <p:cNvPr id="34" name="Gerade Verbindung 33"/>
          <p:cNvCxnSpPr/>
          <p:nvPr/>
        </p:nvCxnSpPr>
        <p:spPr bwMode="gray">
          <a:xfrm rot="16200000">
            <a:off x="-40483" y="15424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bwMode="gray">
          <a:xfrm rot="16200000">
            <a:off x="-40483" y="1781401"/>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7" name="Rechteck 36">
            <a:extLst>
              <a:ext uri="{FF2B5EF4-FFF2-40B4-BE49-F238E27FC236}">
                <a16:creationId xmlns:a16="http://schemas.microsoft.com/office/drawing/2014/main" id="{3BC2FAB8-A861-40E3-80FF-89F1683986B8}"/>
              </a:ext>
            </a:extLst>
          </p:cNvPr>
          <p:cNvSpPr/>
          <p:nvPr/>
        </p:nvSpPr>
        <p:spPr bwMode="gray">
          <a:xfrm>
            <a:off x="-453651" y="15115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5,12</a:t>
            </a:r>
          </a:p>
        </p:txBody>
      </p:sp>
      <p:sp>
        <p:nvSpPr>
          <p:cNvPr id="38" name="Rechteck 37">
            <a:extLst>
              <a:ext uri="{FF2B5EF4-FFF2-40B4-BE49-F238E27FC236}">
                <a16:creationId xmlns:a16="http://schemas.microsoft.com/office/drawing/2014/main" id="{3BC2FAB8-A861-40E3-80FF-89F1683986B8}"/>
              </a:ext>
            </a:extLst>
          </p:cNvPr>
          <p:cNvSpPr/>
          <p:nvPr/>
        </p:nvSpPr>
        <p:spPr bwMode="gray">
          <a:xfrm>
            <a:off x="-453651" y="175044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4,47</a:t>
            </a:r>
          </a:p>
        </p:txBody>
      </p:sp>
      <p:sp>
        <p:nvSpPr>
          <p:cNvPr id="39" name="Rechteck 38">
            <a:extLst>
              <a:ext uri="{FF2B5EF4-FFF2-40B4-BE49-F238E27FC236}">
                <a16:creationId xmlns:a16="http://schemas.microsoft.com/office/drawing/2014/main" id="{3BC2FAB8-A861-40E3-80FF-89F1683986B8}"/>
              </a:ext>
            </a:extLst>
          </p:cNvPr>
          <p:cNvSpPr/>
          <p:nvPr/>
        </p:nvSpPr>
        <p:spPr bwMode="gray">
          <a:xfrm>
            <a:off x="-453651" y="62383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altLang="zh-CN" sz="900">
                <a:solidFill>
                  <a:schemeClr val="tx2"/>
                </a:solidFill>
                <a:latin typeface="HelveticaNeue LT 55 Roman" panose="020B0604020202020204" pitchFamily="34" charset="0"/>
              </a:rPr>
              <a:t>8</a:t>
            </a:r>
            <a:r>
              <a:rPr lang="de-DE" sz="900">
                <a:solidFill>
                  <a:schemeClr val="tx2"/>
                </a:solidFill>
                <a:latin typeface="HelveticaNeue LT 55 Roman" panose="020B0604020202020204" pitchFamily="34" charset="0"/>
              </a:rPr>
              <a:t>,</a:t>
            </a:r>
            <a:r>
              <a:rPr lang="de-DE" altLang="zh-CN" sz="900">
                <a:solidFill>
                  <a:schemeClr val="tx2"/>
                </a:solidFill>
                <a:latin typeface="HelveticaNeue LT 55 Roman" panose="020B0604020202020204" pitchFamily="34" charset="0"/>
              </a:rPr>
              <a:t>00</a:t>
            </a:r>
            <a:endParaRPr lang="de-DE" sz="900" dirty="0">
              <a:solidFill>
                <a:schemeClr val="tx2"/>
              </a:solidFill>
              <a:latin typeface="HelveticaNeue LT 55 Roman" panose="020B0604020202020204" pitchFamily="34" charset="0"/>
            </a:endParaRPr>
          </a:p>
        </p:txBody>
      </p:sp>
      <p:sp>
        <p:nvSpPr>
          <p:cNvPr id="23" name="Bildplatzhalter 2"/>
          <p:cNvSpPr>
            <a:spLocks noGrp="1"/>
          </p:cNvSpPr>
          <p:nvPr>
            <p:ph type="pic" sz="quarter" idx="45" hasCustomPrompt="1"/>
          </p:nvPr>
        </p:nvSpPr>
        <p:spPr>
          <a:xfrm>
            <a:off x="8578246" y="3300525"/>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24" name="Textplatzhalter 2"/>
          <p:cNvSpPr>
            <a:spLocks noGrp="1"/>
          </p:cNvSpPr>
          <p:nvPr>
            <p:ph type="body" sz="quarter" idx="44" hasCustomPrompt="1"/>
          </p:nvPr>
        </p:nvSpPr>
        <p:spPr>
          <a:xfrm>
            <a:off x="-2197" y="6195593"/>
            <a:ext cx="12190413" cy="371196"/>
          </a:xfrm>
          <a:solidFill>
            <a:srgbClr val="F2F2F2">
              <a:alpha val="54902"/>
            </a:srgbClr>
          </a:solidFill>
        </p:spPr>
        <p:txBody>
          <a:bodyPr>
            <a:noAutofit/>
          </a:bodyPr>
          <a:lstStyle>
            <a:lvl1pPr algn="ctr">
              <a:defRPr sz="2000" baseline="0">
                <a:solidFill>
                  <a:schemeClr val="tx1"/>
                </a:solidFill>
              </a:defRPr>
            </a:lvl1pPr>
          </a:lstStyle>
          <a:p>
            <a:r>
              <a:rPr lang="de-DE" b="0" dirty="0" err="1"/>
              <a:t>nexwebinare</a:t>
            </a:r>
            <a:r>
              <a:rPr lang="de-DE" b="0" dirty="0"/>
              <a:t> – digital. kostenlos. ortsunabhängig: www.nexwebinare.ch</a:t>
            </a:r>
          </a:p>
        </p:txBody>
      </p:sp>
      <p:pic>
        <p:nvPicPr>
          <p:cNvPr id="22" name="Grafik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2837515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nur Titel">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lvl1pPr>
              <a:defRPr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Titelmasterformat durch Klicken bearbeiten</a:t>
            </a:r>
          </a:p>
        </p:txBody>
      </p:sp>
    </p:spTree>
    <p:extLst>
      <p:ext uri="{BB962C8B-B14F-4D97-AF65-F5344CB8AC3E}">
        <p14:creationId xmlns:p14="http://schemas.microsoft.com/office/powerpoint/2010/main" val="160714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4_Titel">
    <p:spTree>
      <p:nvGrpSpPr>
        <p:cNvPr id="1" name=""/>
        <p:cNvGrpSpPr/>
        <p:nvPr/>
      </p:nvGrpSpPr>
      <p:grpSpPr>
        <a:xfrm>
          <a:off x="0" y="0"/>
          <a:ext cx="0" cy="0"/>
          <a:chOff x="0" y="0"/>
          <a:chExt cx="0" cy="0"/>
        </a:xfrm>
      </p:grpSpPr>
      <p:sp>
        <p:nvSpPr>
          <p:cNvPr id="14" name="Rechteck 13"/>
          <p:cNvSpPr/>
          <p:nvPr/>
        </p:nvSpPr>
        <p:spPr bwMode="gray">
          <a:xfrm>
            <a:off x="0" y="0"/>
            <a:ext cx="1220311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DE" sz="1200" dirty="0" err="1">
              <a:solidFill>
                <a:schemeClr val="bg1"/>
              </a:solidFill>
              <a:latin typeface="HelveticaNeue LT 55 Roman" panose="020B0604020202020204" pitchFamily="34" charset="0"/>
            </a:endParaRPr>
          </a:p>
        </p:txBody>
      </p:sp>
      <p:pic>
        <p:nvPicPr>
          <p:cNvPr id="10" name="Grafik 9">
            <a:extLst>
              <a:ext uri="{FF2B5EF4-FFF2-40B4-BE49-F238E27FC236}">
                <a16:creationId xmlns:a16="http://schemas.microsoft.com/office/drawing/2014/main" id="{7616AFAF-B0EB-554C-B19E-945C6F67CDD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bwMode="gray">
          <a:xfrm rot="12233089">
            <a:off x="2881959" y="-1418185"/>
            <a:ext cx="10746856" cy="7872953"/>
          </a:xfrm>
          <a:prstGeom prst="rect">
            <a:avLst/>
          </a:prstGeom>
        </p:spPr>
      </p:pic>
      <p:sp>
        <p:nvSpPr>
          <p:cNvPr id="2" name="Titel 1"/>
          <p:cNvSpPr>
            <a:spLocks noGrp="1"/>
          </p:cNvSpPr>
          <p:nvPr>
            <p:ph type="ctrTitle"/>
          </p:nvPr>
        </p:nvSpPr>
        <p:spPr bwMode="gray">
          <a:xfrm>
            <a:off x="693738" y="3439768"/>
            <a:ext cx="10798968" cy="1431923"/>
          </a:xfrm>
        </p:spPr>
        <p:txBody>
          <a:bodyPr/>
          <a:lstStyle>
            <a:lvl1pPr algn="ctr">
              <a:defRPr sz="4800" b="1" i="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bwMode="gray">
          <a:xfrm>
            <a:off x="693738" y="1855688"/>
            <a:ext cx="10801350" cy="1341782"/>
          </a:xfrm>
          <a:prstGeom prst="rect">
            <a:avLst/>
          </a:prstGeom>
        </p:spPr>
        <p:txBody>
          <a:bodyPr anchor="b"/>
          <a:lstStyle>
            <a:lvl1pPr marL="0" indent="0" algn="ctr">
              <a:spcAft>
                <a:spcPts val="0"/>
              </a:spcAft>
              <a:buNone/>
              <a:defRPr sz="2800" b="0" i="0" cap="all" baseline="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ctr">
              <a:buNone/>
              <a:defRPr sz="2800" cap="all" baseline="0">
                <a:solidFill>
                  <a:schemeClr val="bg1"/>
                </a:solidFill>
              </a:defRPr>
            </a:lvl2pPr>
            <a:lvl3pPr marL="0" indent="0" algn="ctr">
              <a:buNone/>
              <a:defRPr sz="2800" cap="all" baseline="0">
                <a:solidFill>
                  <a:schemeClr val="bg1"/>
                </a:solidFill>
              </a:defRPr>
            </a:lvl3pPr>
            <a:lvl4pPr marL="0" indent="0" algn="ctr">
              <a:buNone/>
              <a:defRPr sz="2800" cap="all" baseline="0">
                <a:solidFill>
                  <a:schemeClr val="bg1"/>
                </a:solidFill>
              </a:defRPr>
            </a:lvl4pPr>
            <a:lvl5pPr marL="0" indent="0" algn="ctr">
              <a:buNone/>
              <a:defRPr sz="2800" cap="all" baseline="0">
                <a:solidFill>
                  <a:schemeClr val="bg1"/>
                </a:solidFill>
              </a:defRPr>
            </a:lvl5pPr>
            <a:lvl6pPr marL="0" indent="0" algn="ctr">
              <a:buNone/>
              <a:defRPr sz="2800" cap="all" baseline="0">
                <a:solidFill>
                  <a:schemeClr val="bg1"/>
                </a:solidFill>
              </a:defRPr>
            </a:lvl6pPr>
            <a:lvl7pPr marL="0" indent="0" algn="ctr">
              <a:buNone/>
              <a:defRPr sz="2800" cap="all" baseline="0">
                <a:solidFill>
                  <a:schemeClr val="bg1"/>
                </a:solidFill>
              </a:defRPr>
            </a:lvl7pPr>
            <a:lvl8pPr marL="0" indent="0" algn="ctr">
              <a:buNone/>
              <a:defRPr sz="2800" cap="all" baseline="0">
                <a:solidFill>
                  <a:schemeClr val="bg1"/>
                </a:solidFill>
              </a:defRPr>
            </a:lvl8pPr>
            <a:lvl9pPr marL="0" indent="0" algn="ctr">
              <a:buNone/>
              <a:defRPr sz="2800" cap="all" baseline="0">
                <a:solidFill>
                  <a:schemeClr val="bg1"/>
                </a:solidFill>
              </a:defRPr>
            </a:lvl9pPr>
          </a:lstStyle>
          <a:p>
            <a:pPr lvl="0"/>
            <a:r>
              <a:rPr lang="de-DE"/>
              <a:t>Formatvorlage des Untertitelmasters durch Klicken bearbeiten</a:t>
            </a:r>
            <a:endParaRPr lang="de-DE" dirty="0"/>
          </a:p>
        </p:txBody>
      </p:sp>
      <p:cxnSp>
        <p:nvCxnSpPr>
          <p:cNvPr id="26" name="Gerade Verbindung 25"/>
          <p:cNvCxnSpPr/>
          <p:nvPr/>
        </p:nvCxnSpPr>
        <p:spPr bwMode="gray">
          <a:xfrm>
            <a:off x="692150"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bwMode="gray">
          <a:xfrm>
            <a:off x="11492706"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8" name="Gerade Verbindung 27"/>
          <p:cNvCxnSpPr/>
          <p:nvPr/>
        </p:nvCxnSpPr>
        <p:spPr bwMode="gray">
          <a:xfrm>
            <a:off x="594995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bwMode="gray">
          <a:xfrm>
            <a:off x="6236494" y="-81072"/>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0" name="Rechteck 29">
            <a:extLst>
              <a:ext uri="{FF2B5EF4-FFF2-40B4-BE49-F238E27FC236}">
                <a16:creationId xmlns:a16="http://schemas.microsoft.com/office/drawing/2014/main" id="{3BC2FAB8-A861-40E3-80FF-89F1683986B8}"/>
              </a:ext>
            </a:extLst>
          </p:cNvPr>
          <p:cNvSpPr/>
          <p:nvPr/>
        </p:nvSpPr>
        <p:spPr bwMode="gray">
          <a:xfrm>
            <a:off x="575885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1" name="Rechteck 30">
            <a:extLst>
              <a:ext uri="{FF2B5EF4-FFF2-40B4-BE49-F238E27FC236}">
                <a16:creationId xmlns:a16="http://schemas.microsoft.com/office/drawing/2014/main" id="{DCF2FAD9-2B09-4DB8-8125-BF997C92CF26}"/>
              </a:ext>
            </a:extLst>
          </p:cNvPr>
          <p:cNvSpPr/>
          <p:nvPr/>
        </p:nvSpPr>
        <p:spPr bwMode="gray">
          <a:xfrm>
            <a:off x="6093010"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0,40</a:t>
            </a:r>
          </a:p>
        </p:txBody>
      </p:sp>
      <p:sp>
        <p:nvSpPr>
          <p:cNvPr id="32" name="Rechteck 31">
            <a:extLst>
              <a:ext uri="{FF2B5EF4-FFF2-40B4-BE49-F238E27FC236}">
                <a16:creationId xmlns:a16="http://schemas.microsoft.com/office/drawing/2014/main" id="{DCF2FAD9-2B09-4DB8-8125-BF997C92CF26}"/>
              </a:ext>
            </a:extLst>
          </p:cNvPr>
          <p:cNvSpPr/>
          <p:nvPr/>
        </p:nvSpPr>
        <p:spPr bwMode="gray">
          <a:xfrm>
            <a:off x="11325412"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15,00</a:t>
            </a:r>
          </a:p>
        </p:txBody>
      </p:sp>
      <p:sp>
        <p:nvSpPr>
          <p:cNvPr id="33" name="Rechteck 32">
            <a:extLst>
              <a:ext uri="{FF2B5EF4-FFF2-40B4-BE49-F238E27FC236}">
                <a16:creationId xmlns:a16="http://schemas.microsoft.com/office/drawing/2014/main" id="{3BC2FAB8-A861-40E3-80FF-89F1683986B8}"/>
              </a:ext>
            </a:extLst>
          </p:cNvPr>
          <p:cNvSpPr/>
          <p:nvPr/>
        </p:nvSpPr>
        <p:spPr bwMode="gray">
          <a:xfrm>
            <a:off x="524856" y="-28765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1"/>
                </a:solidFill>
                <a:latin typeface="HelveticaNeue LT 55 Roman" panose="020B0604020202020204" pitchFamily="34" charset="0"/>
              </a:rPr>
              <a:t>15,0</a:t>
            </a:r>
            <a:r>
              <a:rPr lang="de-DE" altLang="zh-CN" sz="900" dirty="0">
                <a:solidFill>
                  <a:schemeClr val="tx1"/>
                </a:solidFill>
                <a:latin typeface="HelveticaNeue LT 55 Roman" panose="020B0604020202020204" pitchFamily="34" charset="0"/>
              </a:rPr>
              <a:t>0</a:t>
            </a:r>
            <a:endParaRPr lang="de-DE" sz="900" dirty="0">
              <a:solidFill>
                <a:schemeClr val="tx1"/>
              </a:solidFill>
              <a:latin typeface="HelveticaNeue LT 55 Roman" panose="020B0604020202020204" pitchFamily="34" charset="0"/>
            </a:endParaRPr>
          </a:p>
        </p:txBody>
      </p:sp>
      <p:cxnSp>
        <p:nvCxnSpPr>
          <p:cNvPr id="34" name="Gerade Verbindung 33"/>
          <p:cNvCxnSpPr/>
          <p:nvPr/>
        </p:nvCxnSpPr>
        <p:spPr bwMode="gray">
          <a:xfrm rot="16200000">
            <a:off x="-40483" y="15424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5" name="Gerade Verbindung 34"/>
          <p:cNvCxnSpPr/>
          <p:nvPr/>
        </p:nvCxnSpPr>
        <p:spPr bwMode="gray">
          <a:xfrm rot="16200000">
            <a:off x="-40483" y="1781401"/>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p:nvCxnSpPr>
        <p:spPr bwMode="gray">
          <a:xfrm rot="16200000">
            <a:off x="-40483" y="6269273"/>
            <a:ext cx="0" cy="80963"/>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37" name="Rechteck 36">
            <a:extLst>
              <a:ext uri="{FF2B5EF4-FFF2-40B4-BE49-F238E27FC236}">
                <a16:creationId xmlns:a16="http://schemas.microsoft.com/office/drawing/2014/main" id="{3BC2FAB8-A861-40E3-80FF-89F1683986B8}"/>
              </a:ext>
            </a:extLst>
          </p:cNvPr>
          <p:cNvSpPr/>
          <p:nvPr/>
        </p:nvSpPr>
        <p:spPr bwMode="gray">
          <a:xfrm>
            <a:off x="-453651" y="15115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5,12</a:t>
            </a:r>
          </a:p>
        </p:txBody>
      </p:sp>
      <p:sp>
        <p:nvSpPr>
          <p:cNvPr id="38" name="Rechteck 37">
            <a:extLst>
              <a:ext uri="{FF2B5EF4-FFF2-40B4-BE49-F238E27FC236}">
                <a16:creationId xmlns:a16="http://schemas.microsoft.com/office/drawing/2014/main" id="{3BC2FAB8-A861-40E3-80FF-89F1683986B8}"/>
              </a:ext>
            </a:extLst>
          </p:cNvPr>
          <p:cNvSpPr/>
          <p:nvPr/>
        </p:nvSpPr>
        <p:spPr bwMode="gray">
          <a:xfrm>
            <a:off x="-453651" y="1750445"/>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sz="900" dirty="0">
                <a:solidFill>
                  <a:schemeClr val="tx2"/>
                </a:solidFill>
                <a:latin typeface="HelveticaNeue LT 55 Roman" panose="020B0604020202020204" pitchFamily="34" charset="0"/>
              </a:rPr>
              <a:t>4,47</a:t>
            </a:r>
          </a:p>
        </p:txBody>
      </p:sp>
      <p:sp>
        <p:nvSpPr>
          <p:cNvPr id="39" name="Rechteck 38">
            <a:extLst>
              <a:ext uri="{FF2B5EF4-FFF2-40B4-BE49-F238E27FC236}">
                <a16:creationId xmlns:a16="http://schemas.microsoft.com/office/drawing/2014/main" id="{3BC2FAB8-A861-40E3-80FF-89F1683986B8}"/>
              </a:ext>
            </a:extLst>
          </p:cNvPr>
          <p:cNvSpPr/>
          <p:nvPr/>
        </p:nvSpPr>
        <p:spPr bwMode="gray">
          <a:xfrm>
            <a:off x="-453651" y="6238317"/>
            <a:ext cx="334588" cy="1428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de-DE"/>
            </a:defPPr>
            <a:lvl1pPr marL="0" algn="l" defTabSz="1088502" rtl="0" eaLnBrk="1" latinLnBrk="0" hangingPunct="1">
              <a:defRPr sz="2100" kern="1200">
                <a:solidFill>
                  <a:schemeClr val="lt1"/>
                </a:solidFill>
                <a:latin typeface="+mn-lt"/>
                <a:ea typeface="+mn-ea"/>
                <a:cs typeface="+mn-cs"/>
              </a:defRPr>
            </a:lvl1pPr>
            <a:lvl2pPr marL="544251" algn="l" defTabSz="1088502" rtl="0" eaLnBrk="1" latinLnBrk="0" hangingPunct="1">
              <a:defRPr sz="2100" kern="1200">
                <a:solidFill>
                  <a:schemeClr val="lt1"/>
                </a:solidFill>
                <a:latin typeface="+mn-lt"/>
                <a:ea typeface="+mn-ea"/>
                <a:cs typeface="+mn-cs"/>
              </a:defRPr>
            </a:lvl2pPr>
            <a:lvl3pPr marL="1088502" algn="l" defTabSz="1088502" rtl="0" eaLnBrk="1" latinLnBrk="0" hangingPunct="1">
              <a:defRPr sz="2100" kern="1200">
                <a:solidFill>
                  <a:schemeClr val="lt1"/>
                </a:solidFill>
                <a:latin typeface="+mn-lt"/>
                <a:ea typeface="+mn-ea"/>
                <a:cs typeface="+mn-cs"/>
              </a:defRPr>
            </a:lvl3pPr>
            <a:lvl4pPr marL="1632753" algn="l" defTabSz="1088502" rtl="0" eaLnBrk="1" latinLnBrk="0" hangingPunct="1">
              <a:defRPr sz="2100" kern="1200">
                <a:solidFill>
                  <a:schemeClr val="lt1"/>
                </a:solidFill>
                <a:latin typeface="+mn-lt"/>
                <a:ea typeface="+mn-ea"/>
                <a:cs typeface="+mn-cs"/>
              </a:defRPr>
            </a:lvl4pPr>
            <a:lvl5pPr marL="2177004" algn="l" defTabSz="1088502" rtl="0" eaLnBrk="1" latinLnBrk="0" hangingPunct="1">
              <a:defRPr sz="2100" kern="1200">
                <a:solidFill>
                  <a:schemeClr val="lt1"/>
                </a:solidFill>
                <a:latin typeface="+mn-lt"/>
                <a:ea typeface="+mn-ea"/>
                <a:cs typeface="+mn-cs"/>
              </a:defRPr>
            </a:lvl5pPr>
            <a:lvl6pPr marL="2721254" algn="l" defTabSz="1088502" rtl="0" eaLnBrk="1" latinLnBrk="0" hangingPunct="1">
              <a:defRPr sz="2100" kern="1200">
                <a:solidFill>
                  <a:schemeClr val="lt1"/>
                </a:solidFill>
                <a:latin typeface="+mn-lt"/>
                <a:ea typeface="+mn-ea"/>
                <a:cs typeface="+mn-cs"/>
              </a:defRPr>
            </a:lvl6pPr>
            <a:lvl7pPr marL="3265505" algn="l" defTabSz="1088502" rtl="0" eaLnBrk="1" latinLnBrk="0" hangingPunct="1">
              <a:defRPr sz="2100" kern="1200">
                <a:solidFill>
                  <a:schemeClr val="lt1"/>
                </a:solidFill>
                <a:latin typeface="+mn-lt"/>
                <a:ea typeface="+mn-ea"/>
                <a:cs typeface="+mn-cs"/>
              </a:defRPr>
            </a:lvl7pPr>
            <a:lvl8pPr marL="3809756" algn="l" defTabSz="1088502" rtl="0" eaLnBrk="1" latinLnBrk="0" hangingPunct="1">
              <a:defRPr sz="2100" kern="1200">
                <a:solidFill>
                  <a:schemeClr val="lt1"/>
                </a:solidFill>
                <a:latin typeface="+mn-lt"/>
                <a:ea typeface="+mn-ea"/>
                <a:cs typeface="+mn-cs"/>
              </a:defRPr>
            </a:lvl8pPr>
            <a:lvl9pPr marL="4354007" algn="l" defTabSz="1088502" rtl="0" eaLnBrk="1" latinLnBrk="0" hangingPunct="1">
              <a:defRPr sz="2100" kern="1200">
                <a:solidFill>
                  <a:schemeClr val="lt1"/>
                </a:solidFill>
                <a:latin typeface="+mn-lt"/>
                <a:ea typeface="+mn-ea"/>
                <a:cs typeface="+mn-cs"/>
              </a:defRPr>
            </a:lvl9pPr>
          </a:lstStyle>
          <a:p>
            <a:pPr algn="ctr"/>
            <a:r>
              <a:rPr lang="de-DE" altLang="zh-CN" sz="900">
                <a:solidFill>
                  <a:schemeClr val="tx2"/>
                </a:solidFill>
                <a:latin typeface="HelveticaNeue LT 55 Roman" panose="020B0604020202020204" pitchFamily="34" charset="0"/>
              </a:rPr>
              <a:t>8</a:t>
            </a:r>
            <a:r>
              <a:rPr lang="de-DE" sz="900">
                <a:solidFill>
                  <a:schemeClr val="tx2"/>
                </a:solidFill>
                <a:latin typeface="HelveticaNeue LT 55 Roman" panose="020B0604020202020204" pitchFamily="34" charset="0"/>
              </a:rPr>
              <a:t>,</a:t>
            </a:r>
            <a:r>
              <a:rPr lang="de-DE" altLang="zh-CN" sz="900">
                <a:solidFill>
                  <a:schemeClr val="tx2"/>
                </a:solidFill>
                <a:latin typeface="HelveticaNeue LT 55 Roman" panose="020B0604020202020204" pitchFamily="34" charset="0"/>
              </a:rPr>
              <a:t>00</a:t>
            </a:r>
            <a:endParaRPr lang="de-DE" sz="900" dirty="0">
              <a:solidFill>
                <a:schemeClr val="tx2"/>
              </a:solidFill>
              <a:latin typeface="HelveticaNeue LT 55 Roman" panose="020B0604020202020204" pitchFamily="34" charset="0"/>
            </a:endParaRPr>
          </a:p>
        </p:txBody>
      </p:sp>
      <p:pic>
        <p:nvPicPr>
          <p:cNvPr id="42" name="Grafik 41">
            <a:extLst>
              <a:ext uri="{FF2B5EF4-FFF2-40B4-BE49-F238E27FC236}">
                <a16:creationId xmlns:a16="http://schemas.microsoft.com/office/drawing/2014/main" id="{5E75A0A1-33B2-DB49-B757-35B86E1F9E5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9995913" y="342554"/>
            <a:ext cx="1496794" cy="241983"/>
          </a:xfrm>
          <a:prstGeom prst="rect">
            <a:avLst/>
          </a:prstGeom>
        </p:spPr>
      </p:pic>
      <p:cxnSp>
        <p:nvCxnSpPr>
          <p:cNvPr id="15" name="Gerade Verbindung 14">
            <a:extLst>
              <a:ext uri="{FF2B5EF4-FFF2-40B4-BE49-F238E27FC236}">
                <a16:creationId xmlns:a16="http://schemas.microsoft.com/office/drawing/2014/main" id="{5719CF6C-4682-F948-B696-543BB08E0452}"/>
              </a:ext>
            </a:extLst>
          </p:cNvPr>
          <p:cNvCxnSpPr/>
          <p:nvPr/>
        </p:nvCxnSpPr>
        <p:spPr bwMode="gray">
          <a:xfrm>
            <a:off x="0" y="6601171"/>
            <a:ext cx="12190413" cy="0"/>
          </a:xfrm>
          <a:prstGeom prst="line">
            <a:avLst/>
          </a:prstGeom>
          <a:ln w="19050">
            <a:solidFill>
              <a:srgbClr val="B61D3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5808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eferenten_3">
    <p:spTree>
      <p:nvGrpSpPr>
        <p:cNvPr id="1" name=""/>
        <p:cNvGrpSpPr/>
        <p:nvPr/>
      </p:nvGrpSpPr>
      <p:grpSpPr>
        <a:xfrm>
          <a:off x="0" y="0"/>
          <a:ext cx="0" cy="0"/>
          <a:chOff x="0" y="0"/>
          <a:chExt cx="0" cy="0"/>
        </a:xfrm>
      </p:grpSpPr>
      <p:pic>
        <p:nvPicPr>
          <p:cNvPr id="19" name="Grafik 1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199938" cy="6864079"/>
          </a:xfrm>
          <a:prstGeom prst="rect">
            <a:avLst/>
          </a:prstGeom>
        </p:spPr>
      </p:pic>
      <p:sp>
        <p:nvSpPr>
          <p:cNvPr id="20" name="Titel 1"/>
          <p:cNvSpPr>
            <a:spLocks noGrp="1"/>
          </p:cNvSpPr>
          <p:nvPr>
            <p:ph type="title" hasCustomPrompt="1"/>
          </p:nvPr>
        </p:nvSpPr>
        <p:spPr bwMode="gray">
          <a:xfrm>
            <a:off x="700679" y="673096"/>
            <a:ext cx="10822650" cy="504916"/>
          </a:xfrm>
          <a:prstGeom prst="rect">
            <a:avLst/>
          </a:prstGeom>
        </p:spPr>
        <p:txBody>
          <a:bodyPr/>
          <a:lstStyle>
            <a:lvl1pPr>
              <a:defRPr sz="3600" b="1" i="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Es begrüßen Sie heute</a:t>
            </a:r>
          </a:p>
        </p:txBody>
      </p:sp>
      <p:sp>
        <p:nvSpPr>
          <p:cNvPr id="10"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bg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
        <p:nvSpPr>
          <p:cNvPr id="3" name="Bildplatzhalter 2"/>
          <p:cNvSpPr>
            <a:spLocks noGrp="1"/>
          </p:cNvSpPr>
          <p:nvPr>
            <p:ph type="pic" sz="quarter" idx="41" hasCustomPrompt="1"/>
          </p:nvPr>
        </p:nvSpPr>
        <p:spPr>
          <a:xfrm>
            <a:off x="1050673" y="1781905"/>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4" name="Textplatzhalter 3"/>
          <p:cNvSpPr>
            <a:spLocks noGrp="1"/>
          </p:cNvSpPr>
          <p:nvPr>
            <p:ph type="body" sz="quarter" idx="42" hasCustomPrompt="1"/>
          </p:nvPr>
        </p:nvSpPr>
        <p:spPr>
          <a:xfrm>
            <a:off x="700679" y="4146316"/>
            <a:ext cx="2878867"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17" name="Bildplatzhalter 2"/>
          <p:cNvSpPr>
            <a:spLocks noGrp="1"/>
          </p:cNvSpPr>
          <p:nvPr>
            <p:ph type="pic" sz="quarter" idx="43" hasCustomPrompt="1"/>
          </p:nvPr>
        </p:nvSpPr>
        <p:spPr>
          <a:xfrm>
            <a:off x="3671933" y="2773419"/>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18" name="Textplatzhalter 3"/>
          <p:cNvSpPr>
            <a:spLocks noGrp="1"/>
          </p:cNvSpPr>
          <p:nvPr>
            <p:ph type="body" sz="quarter" idx="44" hasCustomPrompt="1"/>
          </p:nvPr>
        </p:nvSpPr>
        <p:spPr>
          <a:xfrm>
            <a:off x="3321939" y="5137830"/>
            <a:ext cx="2878867"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24" name="Bildplatzhalter 2"/>
          <p:cNvSpPr>
            <a:spLocks noGrp="1"/>
          </p:cNvSpPr>
          <p:nvPr>
            <p:ph type="pic" sz="quarter" idx="45" hasCustomPrompt="1"/>
          </p:nvPr>
        </p:nvSpPr>
        <p:spPr>
          <a:xfrm>
            <a:off x="6567693" y="2312214"/>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25" name="Textplatzhalter 3"/>
          <p:cNvSpPr>
            <a:spLocks noGrp="1"/>
          </p:cNvSpPr>
          <p:nvPr>
            <p:ph type="body" sz="quarter" idx="46" hasCustomPrompt="1"/>
          </p:nvPr>
        </p:nvSpPr>
        <p:spPr>
          <a:xfrm>
            <a:off x="6217699" y="4676625"/>
            <a:ext cx="2878867"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26" name="Bildplatzhalter 2"/>
          <p:cNvSpPr>
            <a:spLocks noGrp="1"/>
          </p:cNvSpPr>
          <p:nvPr>
            <p:ph type="pic" sz="quarter" idx="47" hasCustomPrompt="1"/>
          </p:nvPr>
        </p:nvSpPr>
        <p:spPr>
          <a:xfrm>
            <a:off x="9166979" y="3227904"/>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27" name="Textplatzhalter 3"/>
          <p:cNvSpPr>
            <a:spLocks noGrp="1"/>
          </p:cNvSpPr>
          <p:nvPr>
            <p:ph type="body" sz="quarter" idx="48" hasCustomPrompt="1"/>
          </p:nvPr>
        </p:nvSpPr>
        <p:spPr>
          <a:xfrm>
            <a:off x="8816985" y="5592315"/>
            <a:ext cx="2878867"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pic>
        <p:nvPicPr>
          <p:cNvPr id="14" name="Grafik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1171489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ferenten_2">
    <p:spTree>
      <p:nvGrpSpPr>
        <p:cNvPr id="1" name=""/>
        <p:cNvGrpSpPr/>
        <p:nvPr/>
      </p:nvGrpSpPr>
      <p:grpSpPr>
        <a:xfrm>
          <a:off x="0" y="0"/>
          <a:ext cx="0" cy="0"/>
          <a:chOff x="0" y="0"/>
          <a:chExt cx="0" cy="0"/>
        </a:xfrm>
      </p:grpSpPr>
      <p:pic>
        <p:nvPicPr>
          <p:cNvPr id="19" name="Grafik 1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199938" cy="6864079"/>
          </a:xfrm>
          <a:prstGeom prst="rect">
            <a:avLst/>
          </a:prstGeom>
        </p:spPr>
      </p:pic>
      <p:sp>
        <p:nvSpPr>
          <p:cNvPr id="20" name="Titel 1"/>
          <p:cNvSpPr>
            <a:spLocks noGrp="1"/>
          </p:cNvSpPr>
          <p:nvPr>
            <p:ph type="title" hasCustomPrompt="1"/>
          </p:nvPr>
        </p:nvSpPr>
        <p:spPr bwMode="gray">
          <a:xfrm>
            <a:off x="700679" y="673096"/>
            <a:ext cx="10822650" cy="504916"/>
          </a:xfrm>
          <a:prstGeom prst="rect">
            <a:avLst/>
          </a:prstGeom>
        </p:spPr>
        <p:txBody>
          <a:bodyPr/>
          <a:lstStyle>
            <a:lvl1pPr>
              <a:defRPr sz="3600" b="1" i="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Es begrüßen Sie heute</a:t>
            </a:r>
          </a:p>
        </p:txBody>
      </p:sp>
      <p:sp>
        <p:nvSpPr>
          <p:cNvPr id="10"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bg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
        <p:nvSpPr>
          <p:cNvPr id="3" name="Bildplatzhalter 2"/>
          <p:cNvSpPr>
            <a:spLocks noGrp="1"/>
          </p:cNvSpPr>
          <p:nvPr>
            <p:ph type="pic" sz="quarter" idx="41" hasCustomPrompt="1"/>
          </p:nvPr>
        </p:nvSpPr>
        <p:spPr>
          <a:xfrm>
            <a:off x="1526772" y="2896751"/>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4" name="Textplatzhalter 3"/>
          <p:cNvSpPr>
            <a:spLocks noGrp="1"/>
          </p:cNvSpPr>
          <p:nvPr>
            <p:ph type="body" sz="quarter" idx="42" hasCustomPrompt="1"/>
          </p:nvPr>
        </p:nvSpPr>
        <p:spPr>
          <a:xfrm>
            <a:off x="1120278" y="5248879"/>
            <a:ext cx="2981579"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17" name="Bildplatzhalter 2"/>
          <p:cNvSpPr>
            <a:spLocks noGrp="1"/>
          </p:cNvSpPr>
          <p:nvPr>
            <p:ph type="pic" sz="quarter" idx="43" hasCustomPrompt="1"/>
          </p:nvPr>
        </p:nvSpPr>
        <p:spPr>
          <a:xfrm>
            <a:off x="5165875" y="2346247"/>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18" name="Textplatzhalter 3"/>
          <p:cNvSpPr>
            <a:spLocks noGrp="1"/>
          </p:cNvSpPr>
          <p:nvPr>
            <p:ph type="body" sz="quarter" idx="44" hasCustomPrompt="1"/>
          </p:nvPr>
        </p:nvSpPr>
        <p:spPr>
          <a:xfrm>
            <a:off x="4759381" y="4698375"/>
            <a:ext cx="2981579"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24" name="Bildplatzhalter 2"/>
          <p:cNvSpPr>
            <a:spLocks noGrp="1"/>
          </p:cNvSpPr>
          <p:nvPr>
            <p:ph type="pic" sz="quarter" idx="45" hasCustomPrompt="1"/>
          </p:nvPr>
        </p:nvSpPr>
        <p:spPr>
          <a:xfrm>
            <a:off x="8786325" y="2896751"/>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25" name="Textplatzhalter 3"/>
          <p:cNvSpPr>
            <a:spLocks noGrp="1"/>
          </p:cNvSpPr>
          <p:nvPr>
            <p:ph type="body" sz="quarter" idx="46" hasCustomPrompt="1"/>
          </p:nvPr>
        </p:nvSpPr>
        <p:spPr>
          <a:xfrm>
            <a:off x="8379831" y="5248879"/>
            <a:ext cx="2981579"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pic>
        <p:nvPicPr>
          <p:cNvPr id="12" name="Grafik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1086564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ferenten_1">
    <p:spTree>
      <p:nvGrpSpPr>
        <p:cNvPr id="1" name=""/>
        <p:cNvGrpSpPr/>
        <p:nvPr/>
      </p:nvGrpSpPr>
      <p:grpSpPr>
        <a:xfrm>
          <a:off x="0" y="0"/>
          <a:ext cx="0" cy="0"/>
          <a:chOff x="0" y="0"/>
          <a:chExt cx="0" cy="0"/>
        </a:xfrm>
      </p:grpSpPr>
      <p:pic>
        <p:nvPicPr>
          <p:cNvPr id="12" name="Grafik 1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199938" cy="6864079"/>
          </a:xfrm>
          <a:prstGeom prst="rect">
            <a:avLst/>
          </a:prstGeom>
        </p:spPr>
      </p:pic>
      <p:sp>
        <p:nvSpPr>
          <p:cNvPr id="20" name="Titel 1"/>
          <p:cNvSpPr>
            <a:spLocks noGrp="1"/>
          </p:cNvSpPr>
          <p:nvPr>
            <p:ph type="title" hasCustomPrompt="1"/>
          </p:nvPr>
        </p:nvSpPr>
        <p:spPr bwMode="gray">
          <a:xfrm>
            <a:off x="700679" y="673096"/>
            <a:ext cx="10822650" cy="504916"/>
          </a:xfrm>
          <a:prstGeom prst="rect">
            <a:avLst/>
          </a:prstGeom>
        </p:spPr>
        <p:txBody>
          <a:bodyPr/>
          <a:lstStyle>
            <a:lvl1pPr>
              <a:defRPr sz="3600" b="1" i="0">
                <a:solidFill>
                  <a:schemeClr val="bg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dirty="0"/>
              <a:t>Es begrüßen Sie heute</a:t>
            </a:r>
          </a:p>
        </p:txBody>
      </p:sp>
      <p:sp>
        <p:nvSpPr>
          <p:cNvPr id="10"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bg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
        <p:nvSpPr>
          <p:cNvPr id="17" name="Bildplatzhalter 2"/>
          <p:cNvSpPr>
            <a:spLocks noGrp="1"/>
          </p:cNvSpPr>
          <p:nvPr>
            <p:ph type="pic" sz="quarter" idx="43" hasCustomPrompt="1"/>
          </p:nvPr>
        </p:nvSpPr>
        <p:spPr>
          <a:xfrm>
            <a:off x="2993113" y="2335457"/>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18" name="Textplatzhalter 3"/>
          <p:cNvSpPr>
            <a:spLocks noGrp="1"/>
          </p:cNvSpPr>
          <p:nvPr>
            <p:ph type="body" sz="quarter" idx="44" hasCustomPrompt="1"/>
          </p:nvPr>
        </p:nvSpPr>
        <p:spPr>
          <a:xfrm>
            <a:off x="2552700" y="4659721"/>
            <a:ext cx="3217692"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sp>
        <p:nvSpPr>
          <p:cNvPr id="24" name="Bildplatzhalter 2"/>
          <p:cNvSpPr>
            <a:spLocks noGrp="1"/>
          </p:cNvSpPr>
          <p:nvPr>
            <p:ph type="pic" sz="quarter" idx="45" hasCustomPrompt="1"/>
          </p:nvPr>
        </p:nvSpPr>
        <p:spPr>
          <a:xfrm>
            <a:off x="6904712" y="2351600"/>
            <a:ext cx="2170959" cy="2154799"/>
          </a:xfrm>
          <a:prstGeom prst="ellipse">
            <a:avLst/>
          </a:prstGeom>
        </p:spPr>
        <p:style>
          <a:lnRef idx="2">
            <a:schemeClr val="accent3">
              <a:shade val="50000"/>
            </a:schemeClr>
          </a:lnRef>
          <a:fillRef idx="1">
            <a:schemeClr val="accent3"/>
          </a:fillRef>
          <a:effectRef idx="0">
            <a:schemeClr val="accent3"/>
          </a:effectRef>
          <a:fontRef idx="none"/>
        </p:style>
        <p:txBody>
          <a:bodyPr/>
          <a:lstStyle>
            <a:lvl1pPr>
              <a:defRPr>
                <a:solidFill>
                  <a:schemeClr val="bg1"/>
                </a:solidFill>
              </a:defRPr>
            </a:lvl1pPr>
          </a:lstStyle>
          <a:p>
            <a:r>
              <a:rPr lang="de-DE" dirty="0"/>
              <a:t>Foto durch Klicken auf Symbol hinzufügen</a:t>
            </a:r>
          </a:p>
        </p:txBody>
      </p:sp>
      <p:sp>
        <p:nvSpPr>
          <p:cNvPr id="25" name="Textplatzhalter 3"/>
          <p:cNvSpPr>
            <a:spLocks noGrp="1"/>
          </p:cNvSpPr>
          <p:nvPr>
            <p:ph type="body" sz="quarter" idx="46" hasCustomPrompt="1"/>
          </p:nvPr>
        </p:nvSpPr>
        <p:spPr>
          <a:xfrm>
            <a:off x="6464299" y="4659721"/>
            <a:ext cx="3217692" cy="785471"/>
          </a:xfrm>
        </p:spPr>
        <p:txBody>
          <a:bodyPr>
            <a:noAutofit/>
          </a:bodyPr>
          <a:lstStyle>
            <a:lvl1pPr algn="ctr">
              <a:defRPr sz="2400">
                <a:solidFill>
                  <a:schemeClr val="bg1"/>
                </a:solidFill>
              </a:defRPr>
            </a:lvl1pPr>
          </a:lstStyle>
          <a:p>
            <a:pPr lvl="0"/>
            <a:r>
              <a:rPr lang="de-DE" dirty="0"/>
              <a:t>Vorname Name</a:t>
            </a:r>
          </a:p>
          <a:p>
            <a:pPr lvl="0"/>
            <a:r>
              <a:rPr lang="de-DE" dirty="0"/>
              <a:t>Funktion</a:t>
            </a:r>
          </a:p>
        </p:txBody>
      </p:sp>
      <p:pic>
        <p:nvPicPr>
          <p:cNvPr id="11" name="Grafik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27227" y="353638"/>
            <a:ext cx="2349733" cy="237600"/>
          </a:xfrm>
          <a:prstGeom prst="rect">
            <a:avLst/>
          </a:prstGeom>
        </p:spPr>
      </p:pic>
    </p:spTree>
    <p:extLst>
      <p:ext uri="{BB962C8B-B14F-4D97-AF65-F5344CB8AC3E}">
        <p14:creationId xmlns:p14="http://schemas.microsoft.com/office/powerpoint/2010/main" val="886145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86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fld id="{DB93E0DE-DE9E-43E9-A4D3-85B06637B40C}" type="slidenum">
              <a:rPr lang="de-DE" smtClean="0"/>
              <a:pPr/>
              <a:t>‹Nr.›</a:t>
            </a:fld>
            <a:endParaRPr lang="de-DE" dirty="0"/>
          </a:p>
        </p:txBody>
      </p:sp>
      <p:sp>
        <p:nvSpPr>
          <p:cNvPr id="5"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6" name="Textplatzhalter 2"/>
          <p:cNvSpPr>
            <a:spLocks noGrp="1"/>
          </p:cNvSpPr>
          <p:nvPr>
            <p:ph type="body" sz="quarter" idx="16"/>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8" name="Bildplatzhalter 7"/>
          <p:cNvSpPr>
            <a:spLocks noGrp="1"/>
          </p:cNvSpPr>
          <p:nvPr>
            <p:ph type="pic" sz="quarter" idx="17"/>
          </p:nvPr>
        </p:nvSpPr>
        <p:spPr>
          <a:xfrm>
            <a:off x="940526" y="2728632"/>
            <a:ext cx="1733005" cy="2516777"/>
          </a:xfrm>
        </p:spPr>
        <p:txBody>
          <a:bodyPr/>
          <a:lstStyle/>
          <a:p>
            <a:r>
              <a:rPr lang="de-DE"/>
              <a:t>Bild durch Klicken auf Symbol hinzufügen</a:t>
            </a:r>
          </a:p>
        </p:txBody>
      </p:sp>
    </p:spTree>
    <p:extLst>
      <p:ext uri="{BB962C8B-B14F-4D97-AF65-F5344CB8AC3E}">
        <p14:creationId xmlns:p14="http://schemas.microsoft.com/office/powerpoint/2010/main" val="480794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8"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19" name="Inhaltsplatzhalter 4"/>
          <p:cNvSpPr>
            <a:spLocks noGrp="1"/>
          </p:cNvSpPr>
          <p:nvPr>
            <p:ph sz="quarter" idx="15" hasCustomPrompt="1"/>
          </p:nvPr>
        </p:nvSpPr>
        <p:spPr>
          <a:xfrm>
            <a:off x="700679" y="1919416"/>
            <a:ext cx="10822650" cy="4458674"/>
          </a:xfrm>
        </p:spPr>
        <p:txBody>
          <a:bodyPr/>
          <a:lstStyle>
            <a:lvl1pPr marL="342900" indent="-342900">
              <a:buClr>
                <a:schemeClr val="accent5"/>
              </a:buClr>
              <a:buFont typeface="HelveticaNeue LT 43 LightEx" panose="020B0503020202020204" pitchFamily="34" charset="0"/>
              <a:buChar char="+"/>
              <a:defRPr sz="2800">
                <a:solidFill>
                  <a:schemeClr val="tx1">
                    <a:lumMod val="85000"/>
                    <a:lumOff val="15000"/>
                  </a:schemeClr>
                </a:solidFill>
                <a:latin typeface="+mn-lt"/>
              </a:defRPr>
            </a:lvl1pPr>
            <a:lvl2pPr marL="742950" indent="-285750">
              <a:buClr>
                <a:schemeClr val="accent5"/>
              </a:buClr>
              <a:buFont typeface="HelveticaNeue LT 43 LightEx" panose="020B0503020202020204" pitchFamily="34" charset="0"/>
              <a:buChar char="+"/>
              <a:defRPr sz="2400" baseline="0">
                <a:solidFill>
                  <a:schemeClr val="tx1">
                    <a:lumMod val="85000"/>
                    <a:lumOff val="15000"/>
                  </a:schemeClr>
                </a:solidFill>
                <a:latin typeface="+mn-lt"/>
              </a:defRPr>
            </a:lvl2pPr>
            <a:lvl3pPr marL="1143000" indent="-228600">
              <a:buClr>
                <a:schemeClr val="accent5"/>
              </a:buClr>
              <a:buFont typeface="HelveticaNeue LT 43 LightEx" panose="020B0503020202020204" pitchFamily="34" charset="0"/>
              <a:buChar char="+"/>
              <a:defRPr sz="2000" baseline="0">
                <a:solidFill>
                  <a:schemeClr val="tx1">
                    <a:lumMod val="85000"/>
                    <a:lumOff val="15000"/>
                  </a:schemeClr>
                </a:solidFill>
                <a:latin typeface="+mn-lt"/>
              </a:defRPr>
            </a:lvl3pPr>
            <a:lvl4pPr marL="1600200" indent="-228600">
              <a:buClr>
                <a:schemeClr val="accent5"/>
              </a:buClr>
              <a:buFont typeface="HelveticaNeue LT 43 LightEx" panose="020B0503020202020204" pitchFamily="34" charset="0"/>
              <a:buChar char="+"/>
              <a:defRPr sz="2000">
                <a:solidFill>
                  <a:schemeClr val="tx1">
                    <a:lumMod val="85000"/>
                    <a:lumOff val="15000"/>
                  </a:schemeClr>
                </a:solidFill>
                <a:latin typeface="+mn-lt"/>
              </a:defRPr>
            </a:lvl4pPr>
            <a:lvl5pPr marL="2057400" indent="-228600">
              <a:buClr>
                <a:schemeClr val="accent5"/>
              </a:buClr>
              <a:buFont typeface="HelveticaNeue LT 43 LightEx" panose="020B0503020202020204" pitchFamily="34" charset="0"/>
              <a:buChar char="+"/>
              <a:defRPr baseline="0">
                <a:solidFill>
                  <a:schemeClr val="tx1">
                    <a:lumMod val="85000"/>
                    <a:lumOff val="15000"/>
                  </a:schemeClr>
                </a:solidFill>
                <a:latin typeface="+mn-lt"/>
              </a:defRPr>
            </a:lvl5pPr>
          </a:lstStyle>
          <a:p>
            <a:pPr lvl="0"/>
            <a:r>
              <a:rPr lang="de-DE" noProof="0" dirty="0"/>
              <a:t>Aufzählung Ebene 1</a:t>
            </a:r>
          </a:p>
          <a:p>
            <a:pPr lvl="1"/>
            <a:r>
              <a:rPr lang="de-DE" noProof="0" dirty="0"/>
              <a:t>Aufzählung Ebene 2</a:t>
            </a:r>
          </a:p>
          <a:p>
            <a:pPr lvl="2"/>
            <a:r>
              <a:rPr lang="de-DE" noProof="0" dirty="0"/>
              <a:t>Aufzählung Ebene 3</a:t>
            </a:r>
          </a:p>
          <a:p>
            <a:pPr lvl="3"/>
            <a:r>
              <a:rPr lang="de-DE" noProof="0" dirty="0"/>
              <a:t>Aufzählung Ebene 4</a:t>
            </a:r>
          </a:p>
        </p:txBody>
      </p:sp>
      <p:sp>
        <p:nvSpPr>
          <p:cNvPr id="3" name="Textplatzhalter 2"/>
          <p:cNvSpPr>
            <a:spLocks noGrp="1"/>
          </p:cNvSpPr>
          <p:nvPr>
            <p:ph type="body" sz="quarter" idx="16"/>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
        <p:nvSpPr>
          <p:cNvPr id="13"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3783262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eere Folie für Grafiken">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fld id="{DB93E0DE-DE9E-43E9-A4D3-85B06637B40C}" type="slidenum">
              <a:rPr lang="de-DE" smtClean="0"/>
              <a:pPr/>
              <a:t>‹Nr.›</a:t>
            </a:fld>
            <a:endParaRPr lang="de-DE" dirty="0"/>
          </a:p>
        </p:txBody>
      </p:sp>
      <p:sp>
        <p:nvSpPr>
          <p:cNvPr id="4" name="Titel 1"/>
          <p:cNvSpPr>
            <a:spLocks noGrp="1"/>
          </p:cNvSpPr>
          <p:nvPr>
            <p:ph type="title"/>
          </p:nvPr>
        </p:nvSpPr>
        <p:spPr bwMode="gray">
          <a:xfrm>
            <a:off x="700679" y="673096"/>
            <a:ext cx="10822650" cy="504916"/>
          </a:xfrm>
          <a:prstGeom prst="rect">
            <a:avLst/>
          </a:prstGeom>
        </p:spPr>
        <p:txBody>
          <a:bodyPr/>
          <a:lstStyle>
            <a:lvl1pPr>
              <a:defRPr sz="3600" b="1" i="0">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stStyle>
          <a:p>
            <a:r>
              <a:rPr lang="de-DE"/>
              <a:t>Mastertitelformat bearbeiten</a:t>
            </a:r>
            <a:endParaRPr lang="de-DE" dirty="0"/>
          </a:p>
        </p:txBody>
      </p:sp>
      <p:sp>
        <p:nvSpPr>
          <p:cNvPr id="5" name="Textplatzhalter 2"/>
          <p:cNvSpPr>
            <a:spLocks noGrp="1"/>
          </p:cNvSpPr>
          <p:nvPr>
            <p:ph type="body" sz="quarter" idx="16"/>
          </p:nvPr>
        </p:nvSpPr>
        <p:spPr>
          <a:xfrm>
            <a:off x="700088" y="1186163"/>
            <a:ext cx="10823575" cy="395288"/>
          </a:xfrm>
        </p:spPr>
        <p:txBody>
          <a:bodyPr>
            <a:noAutofit/>
          </a:bodyPr>
          <a:lstStyle>
            <a:lvl1pPr>
              <a:defRPr sz="2400" b="1">
                <a:solidFill>
                  <a:schemeClr val="accent5"/>
                </a:solidFill>
              </a:defRPr>
            </a:lvl1pPr>
          </a:lstStyle>
          <a:p>
            <a:pPr lvl="0"/>
            <a:r>
              <a:rPr lang="de-DE"/>
              <a:t>Mastertextformat bearbeiten</a:t>
            </a:r>
          </a:p>
        </p:txBody>
      </p:sp>
    </p:spTree>
    <p:extLst>
      <p:ext uri="{BB962C8B-B14F-4D97-AF65-F5344CB8AC3E}">
        <p14:creationId xmlns:p14="http://schemas.microsoft.com/office/powerpoint/2010/main" val="3354476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ollfächiges helles Bild">
    <p:spTree>
      <p:nvGrpSpPr>
        <p:cNvPr id="1" name=""/>
        <p:cNvGrpSpPr/>
        <p:nvPr/>
      </p:nvGrpSpPr>
      <p:grpSpPr>
        <a:xfrm>
          <a:off x="0" y="0"/>
          <a:ext cx="0" cy="0"/>
          <a:chOff x="0" y="0"/>
          <a:chExt cx="0" cy="0"/>
        </a:xfrm>
      </p:grpSpPr>
      <p:sp>
        <p:nvSpPr>
          <p:cNvPr id="5" name="Bildplatzhalter 4"/>
          <p:cNvSpPr>
            <a:spLocks noGrp="1"/>
          </p:cNvSpPr>
          <p:nvPr>
            <p:ph type="pic" sz="quarter" idx="11"/>
          </p:nvPr>
        </p:nvSpPr>
        <p:spPr>
          <a:xfrm>
            <a:off x="0" y="0"/>
            <a:ext cx="12190413" cy="6858000"/>
          </a:xfrm>
        </p:spPr>
        <p:txBody>
          <a:bodyPr/>
          <a:lstStyle/>
          <a:p>
            <a:r>
              <a:rPr lang="de-DE"/>
              <a:t>Bild durch Klicken auf Symbol hinzufügen</a:t>
            </a:r>
            <a:endParaRPr lang="de-DE" dirty="0"/>
          </a:p>
        </p:txBody>
      </p:sp>
      <p:sp>
        <p:nvSpPr>
          <p:cNvPr id="2" name="Titel 1"/>
          <p:cNvSpPr>
            <a:spLocks noGrp="1"/>
          </p:cNvSpPr>
          <p:nvPr>
            <p:ph type="title"/>
          </p:nvPr>
        </p:nvSpPr>
        <p:spPr>
          <a:xfrm>
            <a:off x="1027198" y="3791808"/>
            <a:ext cx="5553064" cy="1865327"/>
          </a:xfrm>
          <a:prstGeom prst="rect">
            <a:avLst/>
          </a:prstGeom>
          <a:solidFill>
            <a:schemeClr val="accent1"/>
          </a:solidFill>
        </p:spPr>
        <p:txBody>
          <a:bodyPr lIns="180000" tIns="180000" rIns="180000" bIns="180000" anchor="ctr"/>
          <a:lstStyle>
            <a:lvl1pPr>
              <a:defRPr sz="3600">
                <a:solidFill>
                  <a:schemeClr val="bg1"/>
                </a:solidFill>
              </a:defRPr>
            </a:lvl1pPr>
          </a:lstStyle>
          <a:p>
            <a:r>
              <a:rPr lang="de-DE"/>
              <a:t>Mastertitelformat bearbeiten</a:t>
            </a:r>
          </a:p>
        </p:txBody>
      </p:sp>
      <p:sp>
        <p:nvSpPr>
          <p:cNvPr id="3" name="Foliennummernplatzhalter 2"/>
          <p:cNvSpPr>
            <a:spLocks noGrp="1"/>
          </p:cNvSpPr>
          <p:nvPr>
            <p:ph type="sldNum" sz="quarter" idx="10"/>
          </p:nvPr>
        </p:nvSpPr>
        <p:spPr/>
        <p:txBody>
          <a:bodyPr/>
          <a:lstStyle/>
          <a:p>
            <a:fld id="{DB93E0DE-DE9E-43E9-A4D3-85B06637B40C}" type="slidenum">
              <a:rPr lang="de-DE" smtClean="0"/>
              <a:pPr/>
              <a:t>‹Nr.›</a:t>
            </a:fld>
            <a:endParaRPr lang="de-DE" dirty="0"/>
          </a:p>
        </p:txBody>
      </p:sp>
    </p:spTree>
    <p:extLst>
      <p:ext uri="{BB962C8B-B14F-4D97-AF65-F5344CB8AC3E}">
        <p14:creationId xmlns:p14="http://schemas.microsoft.com/office/powerpoint/2010/main" val="2212918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Grafik 7"/>
          <p:cNvPicPr>
            <a:picLocks noChangeAspect="1"/>
          </p:cNvPicPr>
          <p:nvPr userDrawn="1"/>
        </p:nvPicPr>
        <p:blipFill>
          <a:blip r:embed="rId30">
            <a:extLst>
              <a:ext uri="{28A0092B-C50C-407E-A947-70E740481C1C}">
                <a14:useLocalDpi xmlns:a14="http://schemas.microsoft.com/office/drawing/2010/main"/>
              </a:ext>
            </a:extLst>
          </a:blip>
          <a:stretch>
            <a:fillRect/>
          </a:stretch>
        </p:blipFill>
        <p:spPr>
          <a:xfrm>
            <a:off x="0" y="4620574"/>
            <a:ext cx="1889924" cy="2237426"/>
          </a:xfrm>
          <a:prstGeom prst="rect">
            <a:avLst/>
          </a:prstGeom>
        </p:spPr>
      </p:pic>
      <p:sp>
        <p:nvSpPr>
          <p:cNvPr id="6" name="Foliennummernplatzhalter 5"/>
          <p:cNvSpPr>
            <a:spLocks noGrp="1"/>
          </p:cNvSpPr>
          <p:nvPr>
            <p:ph type="sldNum" sz="quarter" idx="4"/>
          </p:nvPr>
        </p:nvSpPr>
        <p:spPr bwMode="gray">
          <a:xfrm>
            <a:off x="11337938" y="6657484"/>
            <a:ext cx="201446" cy="115561"/>
          </a:xfrm>
          <a:prstGeom prst="rect">
            <a:avLst/>
          </a:prstGeom>
        </p:spPr>
        <p:txBody>
          <a:bodyPr vert="horz" lIns="0" tIns="0" rIns="0" bIns="0" rtlCol="0" anchor="b">
            <a:noAutofit/>
          </a:bodyPr>
          <a:lstStyle>
            <a:lvl1pPr algn="r">
              <a:defRPr sz="800" b="0" i="0">
                <a:solidFill>
                  <a:schemeClr val="tx1"/>
                </a:solidFill>
                <a:latin typeface="HelveticaNeue LT 55 Roman" panose="020B0604020202020204" pitchFamily="34" charset="0"/>
              </a:defRPr>
            </a:lvl1pPr>
            <a:lvl2pPr marL="0" indent="0" algn="r">
              <a:defRPr sz="800">
                <a:solidFill>
                  <a:schemeClr val="tx1"/>
                </a:solidFill>
              </a:defRPr>
            </a:lvl2pPr>
            <a:lvl3pPr marL="0" indent="0" algn="r">
              <a:defRPr sz="800">
                <a:solidFill>
                  <a:schemeClr val="tx1"/>
                </a:solidFill>
              </a:defRPr>
            </a:lvl3pPr>
            <a:lvl4pPr marL="0" indent="0" algn="r">
              <a:defRPr sz="800">
                <a:solidFill>
                  <a:schemeClr val="tx1"/>
                </a:solidFill>
              </a:defRPr>
            </a:lvl4pPr>
            <a:lvl5pPr marL="0" indent="0" algn="r">
              <a:defRPr sz="800">
                <a:solidFill>
                  <a:schemeClr val="tx1"/>
                </a:solidFill>
              </a:defRPr>
            </a:lvl5pPr>
            <a:lvl6pPr marL="0" indent="0" algn="r">
              <a:defRPr sz="800">
                <a:solidFill>
                  <a:schemeClr val="tx1"/>
                </a:solidFill>
              </a:defRPr>
            </a:lvl6pPr>
            <a:lvl7pPr marL="0" indent="0" algn="r">
              <a:defRPr sz="800"/>
            </a:lvl7pPr>
            <a:lvl8pPr marL="0" indent="0" algn="r">
              <a:defRPr sz="800"/>
            </a:lvl8pPr>
            <a:lvl9pPr marL="0" indent="0" algn="r">
              <a:defRPr sz="800">
                <a:solidFill>
                  <a:schemeClr val="tx1"/>
                </a:solidFill>
              </a:defRPr>
            </a:lvl9pPr>
          </a:lstStyle>
          <a:p>
            <a:fld id="{DB93E0DE-DE9E-43E9-A4D3-85B06637B40C}" type="slidenum">
              <a:rPr lang="de-DE" smtClean="0"/>
              <a:pPr/>
              <a:t>‹Nr.›</a:t>
            </a:fld>
            <a:endParaRPr lang="de-DE" dirty="0"/>
          </a:p>
        </p:txBody>
      </p:sp>
      <p:sp>
        <p:nvSpPr>
          <p:cNvPr id="7" name="Textfeld 6"/>
          <p:cNvSpPr txBox="1"/>
          <p:nvPr userDrawn="1"/>
        </p:nvSpPr>
        <p:spPr bwMode="gray">
          <a:xfrm>
            <a:off x="389299" y="1822532"/>
            <a:ext cx="65" cy="184666"/>
          </a:xfrm>
          <a:prstGeom prst="rect">
            <a:avLst/>
          </a:prstGeom>
          <a:noFill/>
        </p:spPr>
        <p:txBody>
          <a:bodyPr wrap="none" lIns="0" tIns="0" rIns="0" bIns="0" rtlCol="0">
            <a:spAutoFit/>
          </a:bodyPr>
          <a:lstStyle/>
          <a:p>
            <a:endParaRPr lang="de-DE" sz="1200" dirty="0"/>
          </a:p>
        </p:txBody>
      </p:sp>
      <p:sp>
        <p:nvSpPr>
          <p:cNvPr id="12" name="Textplatzhalter 11"/>
          <p:cNvSpPr>
            <a:spLocks noGrp="1"/>
          </p:cNvSpPr>
          <p:nvPr>
            <p:ph type="body" idx="1"/>
          </p:nvPr>
        </p:nvSpPr>
        <p:spPr>
          <a:xfrm>
            <a:off x="702000" y="1821600"/>
            <a:ext cx="10821600" cy="4546800"/>
          </a:xfrm>
          <a:prstGeom prst="rect">
            <a:avLst/>
          </a:prstGeom>
        </p:spPr>
        <p:txBody>
          <a:bodyPr vert="horz" lIns="91440" tIns="45720" rIns="91440" bIns="45720" rtlCol="0">
            <a:normAutofit/>
          </a:bodyPr>
          <a:lstStyle/>
          <a:p>
            <a:pPr lvl="0"/>
            <a:r>
              <a:rPr lang="de-DE" dirty="0"/>
              <a:t>Formatvorlagen des Textmasters bearbeiten</a:t>
            </a:r>
          </a:p>
        </p:txBody>
      </p:sp>
      <p:pic>
        <p:nvPicPr>
          <p:cNvPr id="13" name="Grafik 12"/>
          <p:cNvPicPr>
            <a:picLocks noChangeAspect="1"/>
          </p:cNvPicPr>
          <p:nvPr userDrawn="1"/>
        </p:nvPicPr>
        <p:blipFill>
          <a:blip r:embed="rId31" cstate="print">
            <a:extLst>
              <a:ext uri="{28A0092B-C50C-407E-A947-70E740481C1C}">
                <a14:useLocalDpi xmlns:a14="http://schemas.microsoft.com/office/drawing/2010/main" val="0"/>
              </a:ext>
            </a:extLst>
          </a:blip>
          <a:stretch>
            <a:fillRect/>
          </a:stretch>
        </p:blipFill>
        <p:spPr>
          <a:xfrm>
            <a:off x="9112275" y="353638"/>
            <a:ext cx="2379638" cy="237600"/>
          </a:xfrm>
          <a:prstGeom prst="rect">
            <a:avLst/>
          </a:prstGeom>
        </p:spPr>
      </p:pic>
    </p:spTree>
    <p:extLst>
      <p:ext uri="{BB962C8B-B14F-4D97-AF65-F5344CB8AC3E}">
        <p14:creationId xmlns:p14="http://schemas.microsoft.com/office/powerpoint/2010/main" val="2285385421"/>
      </p:ext>
    </p:extLst>
  </p:cSld>
  <p:clrMap bg1="lt1" tx1="dk1" bg2="lt2" tx2="dk2" accent1="accent1" accent2="accent2" accent3="accent3" accent4="accent4" accent5="accent5" accent6="accent6" hlink="hlink" folHlink="folHlink"/>
  <p:sldLayoutIdLst>
    <p:sldLayoutId id="2147483734" r:id="rId1"/>
    <p:sldLayoutId id="2147483739" r:id="rId2"/>
    <p:sldLayoutId id="2147483755" r:id="rId3"/>
    <p:sldLayoutId id="2147483764" r:id="rId4"/>
    <p:sldLayoutId id="2147483763" r:id="rId5"/>
    <p:sldLayoutId id="2147483767" r:id="rId6"/>
    <p:sldLayoutId id="2147483740" r:id="rId7"/>
    <p:sldLayoutId id="2147483760" r:id="rId8"/>
    <p:sldLayoutId id="2147483759" r:id="rId9"/>
    <p:sldLayoutId id="2147483761" r:id="rId10"/>
    <p:sldLayoutId id="2147483736" r:id="rId11"/>
    <p:sldLayoutId id="2147483737" r:id="rId12"/>
    <p:sldLayoutId id="2147483758" r:id="rId13"/>
    <p:sldLayoutId id="2147483738" r:id="rId14"/>
    <p:sldLayoutId id="2147483756" r:id="rId15"/>
    <p:sldLayoutId id="2147483757" r:id="rId16"/>
    <p:sldLayoutId id="2147483745" r:id="rId17"/>
    <p:sldLayoutId id="2147483752" r:id="rId18"/>
    <p:sldLayoutId id="2147483746" r:id="rId19"/>
    <p:sldLayoutId id="2147483762" r:id="rId20"/>
    <p:sldLayoutId id="2147483747" r:id="rId21"/>
    <p:sldLayoutId id="2147483748" r:id="rId22"/>
    <p:sldLayoutId id="2147483751" r:id="rId23"/>
    <p:sldLayoutId id="2147483750" r:id="rId24"/>
    <p:sldLayoutId id="2147483765" r:id="rId25"/>
    <p:sldLayoutId id="2147483766" r:id="rId26"/>
    <p:sldLayoutId id="2147483769" r:id="rId27"/>
    <p:sldLayoutId id="2147483770"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100000"/>
        </a:lnSpc>
        <a:spcBef>
          <a:spcPct val="0"/>
        </a:spcBef>
        <a:buNone/>
        <a:defRPr sz="3200" b="1"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p:titleStyle>
    <p:bodyStyle>
      <a:lvl1pPr marL="0" indent="0" algn="l" defTabSz="914400" rtl="0" eaLnBrk="1" latinLnBrk="0" hangingPunct="1">
        <a:spcBef>
          <a:spcPts val="0"/>
        </a:spcBef>
        <a:spcAft>
          <a:spcPts val="600"/>
        </a:spcAft>
        <a:buFontTx/>
        <a:buNone/>
        <a:defRPr sz="18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1pPr>
      <a:lvl2pPr marL="0" indent="0" algn="l" defTabSz="914400" rtl="0" eaLnBrk="1" latinLnBrk="0" hangingPunct="1">
        <a:spcBef>
          <a:spcPts val="0"/>
        </a:spcBef>
        <a:spcAft>
          <a:spcPts val="600"/>
        </a:spcAft>
        <a:buFontTx/>
        <a:buNone/>
        <a:defRPr sz="14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2pPr>
      <a:lvl3pPr marL="271463" indent="-271463" algn="l" defTabSz="914400" rtl="0" eaLnBrk="1" latinLnBrk="0" hangingPunct="1">
        <a:spcBef>
          <a:spcPts val="0"/>
        </a:spcBef>
        <a:spcAft>
          <a:spcPts val="600"/>
        </a:spcAft>
        <a:buClr>
          <a:schemeClr val="accent5"/>
        </a:buClr>
        <a:buFont typeface="Helvetica 55 Roman" pitchFamily="34" charset="0"/>
        <a:buChar char="+"/>
        <a:defRPr sz="18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3pPr>
      <a:lvl4pPr marL="271463" indent="-271463" algn="l" defTabSz="914400" rtl="0" eaLnBrk="1" latinLnBrk="0" hangingPunct="1">
        <a:spcBef>
          <a:spcPts val="0"/>
        </a:spcBef>
        <a:spcAft>
          <a:spcPts val="600"/>
        </a:spcAft>
        <a:buClr>
          <a:schemeClr val="accent5"/>
        </a:buClr>
        <a:buFont typeface="Helvetica 55 Roman" pitchFamily="34" charset="0"/>
        <a:buChar char="+"/>
        <a:defRPr sz="18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4pPr>
      <a:lvl5pPr marL="271463" indent="-271463" algn="l" defTabSz="914400" rtl="0" eaLnBrk="1" latinLnBrk="0" hangingPunct="1">
        <a:spcBef>
          <a:spcPts val="0"/>
        </a:spcBef>
        <a:spcAft>
          <a:spcPts val="600"/>
        </a:spcAft>
        <a:buClr>
          <a:schemeClr val="accent5"/>
        </a:buClr>
        <a:buFont typeface="Helvetica 55 Roman" pitchFamily="34" charset="0"/>
        <a:buChar char="+"/>
        <a:defRPr sz="1800" b="0" i="0" kern="1200">
          <a:solidFill>
            <a:schemeClr val="tx1"/>
          </a:solidFill>
          <a:latin typeface="HelveticaNeue LT 55 Roman" panose="020B0604020202020204" pitchFamily="34" charset="0"/>
          <a:ea typeface="HelveticaNeue LT 55 Roman" panose="020B0604020202020204" pitchFamily="34" charset="0"/>
          <a:cs typeface="HelveticaNeue LT 55 Roman" panose="020B0604020202020204" pitchFamily="34" charset="0"/>
        </a:defRPr>
      </a:lvl5pPr>
      <a:lvl6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6pPr>
      <a:lvl7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7pPr>
      <a:lvl8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8pPr>
      <a:lvl9pPr marL="171450" indent="-171450" algn="l" defTabSz="914400" rtl="0" eaLnBrk="1" latinLnBrk="0" hangingPunct="1">
        <a:spcBef>
          <a:spcPts val="0"/>
        </a:spcBef>
        <a:spcAft>
          <a:spcPts val="600"/>
        </a:spcAft>
        <a:buClr>
          <a:schemeClr val="accent2"/>
        </a:buClr>
        <a:buFont typeface="Helvetica 55 Roman" pitchFamily="34" charset="0"/>
        <a:buChar char="+"/>
        <a:defRPr sz="1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5" pos="3929" userDrawn="1">
          <p15:clr>
            <a:srgbClr val="F26B43"/>
          </p15:clr>
        </p15:guide>
        <p15:guide id="6" pos="7241" userDrawn="1">
          <p15:clr>
            <a:srgbClr val="F26B43"/>
          </p15:clr>
        </p15:guide>
        <p15:guide id="8" orient="horz" pos="3975" userDrawn="1">
          <p15:clr>
            <a:srgbClr val="F26B43"/>
          </p15:clr>
        </p15:guide>
        <p15:guide id="9" orient="horz" pos="1146" userDrawn="1">
          <p15:clr>
            <a:srgbClr val="F26B43"/>
          </p15:clr>
        </p15:guide>
        <p15:guide id="10" orient="horz" pos="998" userDrawn="1">
          <p15:clr>
            <a:srgbClr val="F26B43"/>
          </p15:clr>
        </p15:guide>
        <p15:guide id="11" pos="437" userDrawn="1">
          <p15:clr>
            <a:srgbClr val="F26B43"/>
          </p15:clr>
        </p15:guide>
        <p15:guide id="12" pos="374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1"/>
          <p:cNvSpPr>
            <a:spLocks noGrp="1"/>
          </p:cNvSpPr>
          <p:nvPr>
            <p:ph type="ctrTitle"/>
          </p:nvPr>
        </p:nvSpPr>
        <p:spPr/>
        <p:txBody>
          <a:bodyPr/>
          <a:lstStyle/>
          <a:p>
            <a:r>
              <a:rPr lang="de-DE" dirty="0" err="1"/>
              <a:t>Releasepräsentation</a:t>
            </a:r>
            <a:r>
              <a:rPr lang="de-DE" dirty="0"/>
              <a:t> 2024.2</a:t>
            </a:r>
          </a:p>
        </p:txBody>
      </p:sp>
      <p:sp>
        <p:nvSpPr>
          <p:cNvPr id="3" name="Untertitel 2">
            <a:extLst>
              <a:ext uri="{FF2B5EF4-FFF2-40B4-BE49-F238E27FC236}">
                <a16:creationId xmlns:a16="http://schemas.microsoft.com/office/drawing/2014/main" id="{93D9622B-3B57-0E3E-0461-CB2387A1E889}"/>
              </a:ext>
            </a:extLst>
          </p:cNvPr>
          <p:cNvSpPr>
            <a:spLocks noGrp="1"/>
          </p:cNvSpPr>
          <p:nvPr>
            <p:ph type="subTitle" idx="1"/>
          </p:nvPr>
        </p:nvSpPr>
        <p:spPr/>
        <p:txBody>
          <a:bodyPr/>
          <a:lstStyle/>
          <a:p>
            <a:endParaRPr lang="de-CH"/>
          </a:p>
        </p:txBody>
      </p:sp>
    </p:spTree>
    <p:extLst>
      <p:ext uri="{BB962C8B-B14F-4D97-AF65-F5344CB8AC3E}">
        <p14:creationId xmlns:p14="http://schemas.microsoft.com/office/powerpoint/2010/main" val="727765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E6EA02-A7FA-1C2E-1290-6646FB514035}"/>
              </a:ext>
            </a:extLst>
          </p:cNvPr>
          <p:cNvSpPr>
            <a:spLocks noGrp="1"/>
          </p:cNvSpPr>
          <p:nvPr>
            <p:ph type="title"/>
          </p:nvPr>
        </p:nvSpPr>
        <p:spPr/>
        <p:txBody>
          <a:bodyPr/>
          <a:lstStyle/>
          <a:p>
            <a:r>
              <a:rPr lang="de-CH" dirty="0"/>
              <a:t>Visualisierung Validierungsfehler</a:t>
            </a:r>
          </a:p>
        </p:txBody>
      </p:sp>
      <p:sp>
        <p:nvSpPr>
          <p:cNvPr id="3" name="Inhaltsplatzhalter 2">
            <a:extLst>
              <a:ext uri="{FF2B5EF4-FFF2-40B4-BE49-F238E27FC236}">
                <a16:creationId xmlns:a16="http://schemas.microsoft.com/office/drawing/2014/main" id="{2B32B32D-FFD6-3FD1-5039-D23D1CD71E63}"/>
              </a:ext>
            </a:extLst>
          </p:cNvPr>
          <p:cNvSpPr>
            <a:spLocks noGrp="1"/>
          </p:cNvSpPr>
          <p:nvPr>
            <p:ph sz="quarter" idx="15"/>
          </p:nvPr>
        </p:nvSpPr>
        <p:spPr/>
        <p:txBody>
          <a:bodyPr>
            <a:normAutofit/>
          </a:bodyPr>
          <a:lstStyle/>
          <a:p>
            <a:r>
              <a:rPr lang="de-CH" sz="2400" dirty="0"/>
              <a:t>Validierungsfehler werden nun visuell anders dargestellt, um sie von Systemfehlern zu unterscheiden und Verwirrung zu vermeiden.</a:t>
            </a:r>
          </a:p>
        </p:txBody>
      </p:sp>
      <p:sp>
        <p:nvSpPr>
          <p:cNvPr id="4" name="Textplatzhalter 3">
            <a:extLst>
              <a:ext uri="{FF2B5EF4-FFF2-40B4-BE49-F238E27FC236}">
                <a16:creationId xmlns:a16="http://schemas.microsoft.com/office/drawing/2014/main" id="{8A2E670B-5B75-9D2A-B1E3-03240F805DF7}"/>
              </a:ext>
            </a:extLst>
          </p:cNvPr>
          <p:cNvSpPr>
            <a:spLocks noGrp="1"/>
          </p:cNvSpPr>
          <p:nvPr>
            <p:ph type="body" sz="quarter" idx="16"/>
          </p:nvPr>
        </p:nvSpPr>
        <p:spPr/>
        <p:txBody>
          <a:bodyPr/>
          <a:lstStyle/>
          <a:p>
            <a:r>
              <a:rPr lang="de-CH" dirty="0" err="1"/>
              <a:t>Issue</a:t>
            </a:r>
            <a:r>
              <a:rPr lang="de-CH" dirty="0"/>
              <a:t> 981391</a:t>
            </a:r>
          </a:p>
        </p:txBody>
      </p:sp>
      <p:sp>
        <p:nvSpPr>
          <p:cNvPr id="5" name="Foliennummernplatzhalter 4">
            <a:extLst>
              <a:ext uri="{FF2B5EF4-FFF2-40B4-BE49-F238E27FC236}">
                <a16:creationId xmlns:a16="http://schemas.microsoft.com/office/drawing/2014/main" id="{C77A86DD-874B-FCB5-0474-AFB915475FA9}"/>
              </a:ext>
            </a:extLst>
          </p:cNvPr>
          <p:cNvSpPr>
            <a:spLocks noGrp="1"/>
          </p:cNvSpPr>
          <p:nvPr>
            <p:ph type="sldNum" sz="quarter" idx="4"/>
          </p:nvPr>
        </p:nvSpPr>
        <p:spPr/>
        <p:txBody>
          <a:bodyPr/>
          <a:lstStyle/>
          <a:p>
            <a:fld id="{DB93E0DE-DE9E-43E9-A4D3-85B06637B40C}" type="slidenum">
              <a:rPr lang="de-DE" smtClean="0"/>
              <a:pPr/>
              <a:t>10</a:t>
            </a:fld>
            <a:endParaRPr lang="de-DE" dirty="0"/>
          </a:p>
        </p:txBody>
      </p:sp>
      <p:pic>
        <p:nvPicPr>
          <p:cNvPr id="7" name="Grafik 6">
            <a:extLst>
              <a:ext uri="{FF2B5EF4-FFF2-40B4-BE49-F238E27FC236}">
                <a16:creationId xmlns:a16="http://schemas.microsoft.com/office/drawing/2014/main" id="{477B72B8-5A9E-8335-BF69-1A0B58430FE7}"/>
              </a:ext>
            </a:extLst>
          </p:cNvPr>
          <p:cNvPicPr>
            <a:picLocks noChangeAspect="1"/>
          </p:cNvPicPr>
          <p:nvPr/>
        </p:nvPicPr>
        <p:blipFill>
          <a:blip r:embed="rId2"/>
          <a:stretch>
            <a:fillRect/>
          </a:stretch>
        </p:blipFill>
        <p:spPr>
          <a:xfrm>
            <a:off x="6484433" y="3395044"/>
            <a:ext cx="5054951" cy="2983046"/>
          </a:xfrm>
          <a:prstGeom prst="rect">
            <a:avLst/>
          </a:prstGeom>
        </p:spPr>
      </p:pic>
      <p:pic>
        <p:nvPicPr>
          <p:cNvPr id="9" name="Grafik 8">
            <a:extLst>
              <a:ext uri="{FF2B5EF4-FFF2-40B4-BE49-F238E27FC236}">
                <a16:creationId xmlns:a16="http://schemas.microsoft.com/office/drawing/2014/main" id="{B522EF49-51FB-6DB4-09FB-306D59902343}"/>
              </a:ext>
            </a:extLst>
          </p:cNvPr>
          <p:cNvPicPr>
            <a:picLocks noChangeAspect="1"/>
          </p:cNvPicPr>
          <p:nvPr/>
        </p:nvPicPr>
        <p:blipFill>
          <a:blip r:embed="rId3"/>
          <a:stretch>
            <a:fillRect/>
          </a:stretch>
        </p:blipFill>
        <p:spPr>
          <a:xfrm>
            <a:off x="651029" y="3395044"/>
            <a:ext cx="4546613" cy="2979379"/>
          </a:xfrm>
          <a:prstGeom prst="rect">
            <a:avLst/>
          </a:prstGeom>
        </p:spPr>
      </p:pic>
      <p:cxnSp>
        <p:nvCxnSpPr>
          <p:cNvPr id="11" name="Gerade Verbindung mit Pfeil 10">
            <a:extLst>
              <a:ext uri="{FF2B5EF4-FFF2-40B4-BE49-F238E27FC236}">
                <a16:creationId xmlns:a16="http://schemas.microsoft.com/office/drawing/2014/main" id="{F836D6F5-72E7-FD17-439A-EBA3A62C2EF0}"/>
              </a:ext>
            </a:extLst>
          </p:cNvPr>
          <p:cNvCxnSpPr/>
          <p:nvPr/>
        </p:nvCxnSpPr>
        <p:spPr bwMode="gray">
          <a:xfrm>
            <a:off x="4446872" y="4851133"/>
            <a:ext cx="2579570" cy="0"/>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1739756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8ABF72-8849-08EA-7FBF-ECCF35474EA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63BCED4-4FC7-B976-013D-D70EF057D6C4}"/>
              </a:ext>
            </a:extLst>
          </p:cNvPr>
          <p:cNvSpPr>
            <a:spLocks noGrp="1"/>
          </p:cNvSpPr>
          <p:nvPr>
            <p:ph type="title"/>
          </p:nvPr>
        </p:nvSpPr>
        <p:spPr>
          <a:xfrm>
            <a:off x="700679" y="673096"/>
            <a:ext cx="10822650" cy="504916"/>
          </a:xfrm>
        </p:spPr>
        <p:txBody>
          <a:bodyPr>
            <a:noAutofit/>
          </a:bodyPr>
          <a:lstStyle/>
          <a:p>
            <a:pPr>
              <a:lnSpc>
                <a:spcPct val="90000"/>
              </a:lnSpc>
            </a:pPr>
            <a:r>
              <a:rPr lang="de-CH" dirty="0"/>
              <a:t>Fusstext für eBill</a:t>
            </a:r>
          </a:p>
        </p:txBody>
      </p:sp>
      <p:sp>
        <p:nvSpPr>
          <p:cNvPr id="4" name="Textplatzhalter 3">
            <a:extLst>
              <a:ext uri="{FF2B5EF4-FFF2-40B4-BE49-F238E27FC236}">
                <a16:creationId xmlns:a16="http://schemas.microsoft.com/office/drawing/2014/main" id="{2F4BDEF0-4649-265A-00CE-45965FB36967}"/>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924563</a:t>
            </a:r>
          </a:p>
        </p:txBody>
      </p:sp>
      <p:sp>
        <p:nvSpPr>
          <p:cNvPr id="3" name="Inhaltsplatzhalter 2">
            <a:extLst>
              <a:ext uri="{FF2B5EF4-FFF2-40B4-BE49-F238E27FC236}">
                <a16:creationId xmlns:a16="http://schemas.microsoft.com/office/drawing/2014/main" id="{C871E881-9300-065D-883D-3331385D5813}"/>
              </a:ext>
            </a:extLst>
          </p:cNvPr>
          <p:cNvSpPr>
            <a:spLocks noGrp="1"/>
          </p:cNvSpPr>
          <p:nvPr>
            <p:ph sz="quarter" idx="15"/>
          </p:nvPr>
        </p:nvSpPr>
        <p:spPr>
          <a:xfrm>
            <a:off x="700679" y="1922804"/>
            <a:ext cx="5250859" cy="4379272"/>
          </a:xfrm>
        </p:spPr>
        <p:txBody>
          <a:bodyPr>
            <a:normAutofit/>
          </a:bodyPr>
          <a:lstStyle/>
          <a:p>
            <a:r>
              <a:rPr lang="de-CH" sz="2400" dirty="0"/>
              <a:t>Es wurde die Möglichkeit hinzugefügt, einen eigenen Fusstext für eBill zu hinterlegen, wie bei LSV/DD/Faktura.</a:t>
            </a:r>
          </a:p>
          <a:p>
            <a:endParaRPr lang="de-CH" sz="2400" dirty="0"/>
          </a:p>
        </p:txBody>
      </p:sp>
      <p:pic>
        <p:nvPicPr>
          <p:cNvPr id="8" name="Grafik 7" descr="Ein Bild, das Text, Screenshot, Software, Display enthält.">
            <a:extLst>
              <a:ext uri="{FF2B5EF4-FFF2-40B4-BE49-F238E27FC236}">
                <a16:creationId xmlns:a16="http://schemas.microsoft.com/office/drawing/2014/main" id="{ABE0B5C9-BA11-CB7F-C077-255B6A5557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7802" y="1922804"/>
            <a:ext cx="5250859" cy="3242404"/>
          </a:xfrm>
          <a:prstGeom prst="rect">
            <a:avLst/>
          </a:prstGeom>
          <a:noFill/>
        </p:spPr>
      </p:pic>
      <p:sp>
        <p:nvSpPr>
          <p:cNvPr id="5" name="Foliennummernplatzhalter 4">
            <a:extLst>
              <a:ext uri="{FF2B5EF4-FFF2-40B4-BE49-F238E27FC236}">
                <a16:creationId xmlns:a16="http://schemas.microsoft.com/office/drawing/2014/main" id="{8930215E-AE5C-60CD-AAA1-7A4B256A4BA0}"/>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11</a:t>
            </a:fld>
            <a:endParaRPr lang="de-DE"/>
          </a:p>
        </p:txBody>
      </p:sp>
    </p:spTree>
    <p:extLst>
      <p:ext uri="{BB962C8B-B14F-4D97-AF65-F5344CB8AC3E}">
        <p14:creationId xmlns:p14="http://schemas.microsoft.com/office/powerpoint/2010/main" val="3401081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778CF6-EFCF-4DDA-19E3-60840F75E07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A0AAA96-919F-9CF7-0C06-73A48AA610AA}"/>
              </a:ext>
            </a:extLst>
          </p:cNvPr>
          <p:cNvSpPr>
            <a:spLocks noGrp="1"/>
          </p:cNvSpPr>
          <p:nvPr>
            <p:ph type="title"/>
          </p:nvPr>
        </p:nvSpPr>
        <p:spPr>
          <a:xfrm>
            <a:off x="700679" y="673096"/>
            <a:ext cx="10822650" cy="504916"/>
          </a:xfrm>
        </p:spPr>
        <p:txBody>
          <a:bodyPr>
            <a:noAutofit/>
          </a:bodyPr>
          <a:lstStyle/>
          <a:p>
            <a:pPr>
              <a:lnSpc>
                <a:spcPct val="90000"/>
              </a:lnSpc>
            </a:pPr>
            <a:r>
              <a:rPr lang="de-CH" dirty="0"/>
              <a:t>Anpassung </a:t>
            </a:r>
            <a:r>
              <a:rPr lang="de-CH" dirty="0" err="1"/>
              <a:t>Multiselect</a:t>
            </a:r>
            <a:r>
              <a:rPr lang="de-CH" dirty="0"/>
              <a:t>-Dropdown</a:t>
            </a:r>
          </a:p>
        </p:txBody>
      </p:sp>
      <p:sp>
        <p:nvSpPr>
          <p:cNvPr id="4" name="Textplatzhalter 3">
            <a:extLst>
              <a:ext uri="{FF2B5EF4-FFF2-40B4-BE49-F238E27FC236}">
                <a16:creationId xmlns:a16="http://schemas.microsoft.com/office/drawing/2014/main" id="{64FB46DC-6637-7E3F-0B1F-9784D97D1396}"/>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981055</a:t>
            </a:r>
          </a:p>
        </p:txBody>
      </p:sp>
      <p:sp>
        <p:nvSpPr>
          <p:cNvPr id="3" name="Inhaltsplatzhalter 2">
            <a:extLst>
              <a:ext uri="{FF2B5EF4-FFF2-40B4-BE49-F238E27FC236}">
                <a16:creationId xmlns:a16="http://schemas.microsoft.com/office/drawing/2014/main" id="{CBC45C03-0014-97C9-3995-6D04C407B96A}"/>
              </a:ext>
            </a:extLst>
          </p:cNvPr>
          <p:cNvSpPr>
            <a:spLocks noGrp="1"/>
          </p:cNvSpPr>
          <p:nvPr>
            <p:ph sz="quarter" idx="15"/>
          </p:nvPr>
        </p:nvSpPr>
        <p:spPr>
          <a:xfrm>
            <a:off x="700679" y="1922804"/>
            <a:ext cx="10822984" cy="4379272"/>
          </a:xfrm>
        </p:spPr>
        <p:txBody>
          <a:bodyPr>
            <a:normAutofit/>
          </a:bodyPr>
          <a:lstStyle/>
          <a:p>
            <a:r>
              <a:rPr lang="de-CH" sz="2400" dirty="0"/>
              <a:t>Der </a:t>
            </a:r>
            <a:r>
              <a:rPr lang="de-CH" sz="2400" dirty="0" err="1"/>
              <a:t>Multiselect</a:t>
            </a:r>
            <a:r>
              <a:rPr lang="de-CH" sz="2400" dirty="0"/>
              <a:t>-Dropdown in der Bewohnerauswahl der Fakturierung wurde um eine Filterzeile erweitert, die standardmässig aktiviert ist.</a:t>
            </a:r>
          </a:p>
        </p:txBody>
      </p:sp>
      <p:sp>
        <p:nvSpPr>
          <p:cNvPr id="5" name="Foliennummernplatzhalter 4">
            <a:extLst>
              <a:ext uri="{FF2B5EF4-FFF2-40B4-BE49-F238E27FC236}">
                <a16:creationId xmlns:a16="http://schemas.microsoft.com/office/drawing/2014/main" id="{824C9EC2-8504-AF6C-8CD8-C9ECE35F18D2}"/>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12</a:t>
            </a:fld>
            <a:endParaRPr lang="de-DE"/>
          </a:p>
        </p:txBody>
      </p:sp>
      <p:pic>
        <p:nvPicPr>
          <p:cNvPr id="7" name="Grafik 6">
            <a:extLst>
              <a:ext uri="{FF2B5EF4-FFF2-40B4-BE49-F238E27FC236}">
                <a16:creationId xmlns:a16="http://schemas.microsoft.com/office/drawing/2014/main" id="{ABC2115A-6345-2FB9-73FD-F75F574F214E}"/>
              </a:ext>
            </a:extLst>
          </p:cNvPr>
          <p:cNvPicPr>
            <a:picLocks noChangeAspect="1"/>
          </p:cNvPicPr>
          <p:nvPr/>
        </p:nvPicPr>
        <p:blipFill>
          <a:blip r:embed="rId2"/>
          <a:stretch>
            <a:fillRect/>
          </a:stretch>
        </p:blipFill>
        <p:spPr>
          <a:xfrm>
            <a:off x="4139902" y="2948854"/>
            <a:ext cx="3943945" cy="3353222"/>
          </a:xfrm>
          <a:prstGeom prst="rect">
            <a:avLst/>
          </a:prstGeom>
        </p:spPr>
      </p:pic>
    </p:spTree>
    <p:extLst>
      <p:ext uri="{BB962C8B-B14F-4D97-AF65-F5344CB8AC3E}">
        <p14:creationId xmlns:p14="http://schemas.microsoft.com/office/powerpoint/2010/main" val="2200074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023A44-038C-317E-EA66-2FD048E5C60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87C5E08-F6F1-6B46-20CA-27DC545F1533}"/>
              </a:ext>
            </a:extLst>
          </p:cNvPr>
          <p:cNvSpPr>
            <a:spLocks noGrp="1"/>
          </p:cNvSpPr>
          <p:nvPr>
            <p:ph type="title"/>
          </p:nvPr>
        </p:nvSpPr>
        <p:spPr>
          <a:xfrm>
            <a:off x="700679" y="673096"/>
            <a:ext cx="10822650" cy="504916"/>
          </a:xfrm>
        </p:spPr>
        <p:txBody>
          <a:bodyPr>
            <a:noAutofit/>
          </a:bodyPr>
          <a:lstStyle/>
          <a:p>
            <a:pPr>
              <a:lnSpc>
                <a:spcPct val="90000"/>
              </a:lnSpc>
            </a:pPr>
            <a:r>
              <a:rPr lang="de-CH" dirty="0"/>
              <a:t>Überarbeitung Leistungserfassung</a:t>
            </a:r>
          </a:p>
        </p:txBody>
      </p:sp>
      <p:sp>
        <p:nvSpPr>
          <p:cNvPr id="4" name="Textplatzhalter 3">
            <a:extLst>
              <a:ext uri="{FF2B5EF4-FFF2-40B4-BE49-F238E27FC236}">
                <a16:creationId xmlns:a16="http://schemas.microsoft.com/office/drawing/2014/main" id="{4E724F9E-9C12-B030-868A-B6DB3DF5922E}"/>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980510</a:t>
            </a:r>
          </a:p>
        </p:txBody>
      </p:sp>
      <p:sp>
        <p:nvSpPr>
          <p:cNvPr id="3" name="Inhaltsplatzhalter 2">
            <a:extLst>
              <a:ext uri="{FF2B5EF4-FFF2-40B4-BE49-F238E27FC236}">
                <a16:creationId xmlns:a16="http://schemas.microsoft.com/office/drawing/2014/main" id="{09A81E62-468C-0CBF-272C-B18A36D2969F}"/>
              </a:ext>
            </a:extLst>
          </p:cNvPr>
          <p:cNvSpPr>
            <a:spLocks noGrp="1"/>
          </p:cNvSpPr>
          <p:nvPr>
            <p:ph sz="quarter" idx="15"/>
          </p:nvPr>
        </p:nvSpPr>
        <p:spPr>
          <a:xfrm>
            <a:off x="700679" y="1922804"/>
            <a:ext cx="10822984" cy="4379272"/>
          </a:xfrm>
        </p:spPr>
        <p:txBody>
          <a:bodyPr>
            <a:normAutofit/>
          </a:bodyPr>
          <a:lstStyle/>
          <a:p>
            <a:r>
              <a:rPr lang="de-CH" sz="2400" dirty="0"/>
              <a:t>Die maximale Anzahl </a:t>
            </a:r>
            <a:r>
              <a:rPr lang="de-CH" sz="2400" dirty="0" err="1"/>
              <a:t>anzeigbarer</a:t>
            </a:r>
            <a:r>
              <a:rPr lang="de-CH" sz="2400" dirty="0"/>
              <a:t> Zeilen in der Leistungserfassung wurde auf 9999 erhöht. Zusätzlich können Leistungen nun nach Datum eingeschränkt werden, standardmässig auf "heute - 60 Tage" bis "heute", wobei die Felder anpassbar sind.</a:t>
            </a:r>
          </a:p>
          <a:p>
            <a:endParaRPr lang="de-CH" sz="2400" dirty="0"/>
          </a:p>
        </p:txBody>
      </p:sp>
      <p:sp>
        <p:nvSpPr>
          <p:cNvPr id="5" name="Foliennummernplatzhalter 4">
            <a:extLst>
              <a:ext uri="{FF2B5EF4-FFF2-40B4-BE49-F238E27FC236}">
                <a16:creationId xmlns:a16="http://schemas.microsoft.com/office/drawing/2014/main" id="{8716E204-1688-9831-5190-70EDEA5971B4}"/>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13</a:t>
            </a:fld>
            <a:endParaRPr lang="de-DE"/>
          </a:p>
        </p:txBody>
      </p:sp>
      <p:pic>
        <p:nvPicPr>
          <p:cNvPr id="8" name="Grafik 7">
            <a:extLst>
              <a:ext uri="{FF2B5EF4-FFF2-40B4-BE49-F238E27FC236}">
                <a16:creationId xmlns:a16="http://schemas.microsoft.com/office/drawing/2014/main" id="{9E0A3B8F-1092-7D77-8DE7-1B2DB980C3A8}"/>
              </a:ext>
            </a:extLst>
          </p:cNvPr>
          <p:cNvPicPr>
            <a:picLocks noChangeAspect="1"/>
          </p:cNvPicPr>
          <p:nvPr/>
        </p:nvPicPr>
        <p:blipFill>
          <a:blip r:embed="rId2"/>
          <a:stretch>
            <a:fillRect/>
          </a:stretch>
        </p:blipFill>
        <p:spPr>
          <a:xfrm>
            <a:off x="524409" y="3571776"/>
            <a:ext cx="11174931" cy="2761582"/>
          </a:xfrm>
          <a:prstGeom prst="rect">
            <a:avLst/>
          </a:prstGeom>
        </p:spPr>
      </p:pic>
    </p:spTree>
    <p:extLst>
      <p:ext uri="{BB962C8B-B14F-4D97-AF65-F5344CB8AC3E}">
        <p14:creationId xmlns:p14="http://schemas.microsoft.com/office/powerpoint/2010/main" val="3542982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8" descr="Ein Bild, das Frucht, Wand, Person, Im Haus enthält.&#10;&#10;Automatisch generierte Beschreibung">
            <a:extLst>
              <a:ext uri="{FF2B5EF4-FFF2-40B4-BE49-F238E27FC236}">
                <a16:creationId xmlns:a16="http://schemas.microsoft.com/office/drawing/2014/main" id="{84E009DE-B77E-0C28-F7E3-08BBE20F92AC}"/>
              </a:ext>
            </a:extLst>
          </p:cNvPr>
          <p:cNvPicPr>
            <a:picLocks noGrp="1" noChangeAspect="1"/>
          </p:cNvPicPr>
          <p:nvPr>
            <p:ph type="pic" sz="quarter" idx="11"/>
          </p:nvPr>
        </p:nvPicPr>
        <p:blipFill>
          <a:blip r:embed="rId2" cstate="hqprint">
            <a:extLst>
              <a:ext uri="{28A0092B-C50C-407E-A947-70E740481C1C}">
                <a14:useLocalDpi xmlns:a14="http://schemas.microsoft.com/office/drawing/2010/main" val="0"/>
              </a:ext>
            </a:extLst>
          </a:blip>
          <a:srcRect t="7802" b="7802"/>
          <a:stretch>
            <a:fillRect/>
          </a:stretch>
        </p:blipFill>
        <p:spPr/>
      </p:pic>
      <p:sp>
        <p:nvSpPr>
          <p:cNvPr id="6" name="Titel 5">
            <a:extLst>
              <a:ext uri="{FF2B5EF4-FFF2-40B4-BE49-F238E27FC236}">
                <a16:creationId xmlns:a16="http://schemas.microsoft.com/office/drawing/2014/main" id="{266F0A85-33B9-D6D3-C940-600C831562A2}"/>
              </a:ext>
            </a:extLst>
          </p:cNvPr>
          <p:cNvSpPr>
            <a:spLocks noGrp="1"/>
          </p:cNvSpPr>
          <p:nvPr>
            <p:ph type="title"/>
          </p:nvPr>
        </p:nvSpPr>
        <p:spPr/>
        <p:txBody>
          <a:bodyPr/>
          <a:lstStyle/>
          <a:p>
            <a:r>
              <a:rPr lang="de-DE" dirty="0"/>
              <a:t>NEXUS / HEIM</a:t>
            </a:r>
            <a:br>
              <a:rPr lang="de-DE" dirty="0"/>
            </a:br>
            <a:r>
              <a:rPr lang="de-DE" dirty="0"/>
              <a:t>Korrekturen</a:t>
            </a:r>
            <a:endParaRPr lang="de-CH" dirty="0"/>
          </a:p>
        </p:txBody>
      </p:sp>
      <p:sp>
        <p:nvSpPr>
          <p:cNvPr id="5" name="Foliennummernplatzhalter 4">
            <a:extLst>
              <a:ext uri="{FF2B5EF4-FFF2-40B4-BE49-F238E27FC236}">
                <a16:creationId xmlns:a16="http://schemas.microsoft.com/office/drawing/2014/main" id="{D777627C-6C95-7355-4474-4D61F434D469}"/>
              </a:ext>
            </a:extLst>
          </p:cNvPr>
          <p:cNvSpPr>
            <a:spLocks noGrp="1"/>
          </p:cNvSpPr>
          <p:nvPr>
            <p:ph type="sldNum" sz="quarter" idx="10"/>
          </p:nvPr>
        </p:nvSpPr>
        <p:spPr/>
        <p:txBody>
          <a:bodyPr/>
          <a:lstStyle/>
          <a:p>
            <a:fld id="{DB93E0DE-DE9E-43E9-A4D3-85B06637B40C}" type="slidenum">
              <a:rPr lang="de-DE" smtClean="0"/>
              <a:pPr/>
              <a:t>14</a:t>
            </a:fld>
            <a:endParaRPr lang="de-DE" dirty="0"/>
          </a:p>
        </p:txBody>
      </p:sp>
    </p:spTree>
    <p:extLst>
      <p:ext uri="{BB962C8B-B14F-4D97-AF65-F5344CB8AC3E}">
        <p14:creationId xmlns:p14="http://schemas.microsoft.com/office/powerpoint/2010/main" val="727274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BAD70-A8E0-8F75-D151-39143C6982A9}"/>
            </a:ext>
          </a:extLst>
        </p:cNvPr>
        <p:cNvGrpSpPr/>
        <p:nvPr/>
      </p:nvGrpSpPr>
      <p:grpSpPr>
        <a:xfrm>
          <a:off x="0" y="0"/>
          <a:ext cx="0" cy="0"/>
          <a:chOff x="0" y="0"/>
          <a:chExt cx="0" cy="0"/>
        </a:xfrm>
      </p:grpSpPr>
      <p:pic>
        <p:nvPicPr>
          <p:cNvPr id="7" name="Grafik 6">
            <a:extLst>
              <a:ext uri="{FF2B5EF4-FFF2-40B4-BE49-F238E27FC236}">
                <a16:creationId xmlns:a16="http://schemas.microsoft.com/office/drawing/2014/main" id="{EF7578D7-BD00-B487-C383-93358A0D5F56}"/>
              </a:ext>
            </a:extLst>
          </p:cNvPr>
          <p:cNvPicPr>
            <a:picLocks noChangeAspect="1"/>
          </p:cNvPicPr>
          <p:nvPr/>
        </p:nvPicPr>
        <p:blipFill>
          <a:blip r:embed="rId2"/>
          <a:stretch>
            <a:fillRect/>
          </a:stretch>
        </p:blipFill>
        <p:spPr>
          <a:xfrm>
            <a:off x="3212265" y="2943233"/>
            <a:ext cx="5765882" cy="3358843"/>
          </a:xfrm>
          <a:prstGeom prst="rect">
            <a:avLst/>
          </a:prstGeom>
        </p:spPr>
      </p:pic>
      <p:sp>
        <p:nvSpPr>
          <p:cNvPr id="2" name="Titel 1">
            <a:extLst>
              <a:ext uri="{FF2B5EF4-FFF2-40B4-BE49-F238E27FC236}">
                <a16:creationId xmlns:a16="http://schemas.microsoft.com/office/drawing/2014/main" id="{B48E7259-BBA2-0AFD-D4F1-597EA0F545A8}"/>
              </a:ext>
            </a:extLst>
          </p:cNvPr>
          <p:cNvSpPr>
            <a:spLocks noGrp="1"/>
          </p:cNvSpPr>
          <p:nvPr>
            <p:ph type="title"/>
          </p:nvPr>
        </p:nvSpPr>
        <p:spPr>
          <a:xfrm>
            <a:off x="700679" y="673096"/>
            <a:ext cx="10822650" cy="504916"/>
          </a:xfrm>
        </p:spPr>
        <p:txBody>
          <a:bodyPr>
            <a:noAutofit/>
          </a:bodyPr>
          <a:lstStyle/>
          <a:p>
            <a:pPr>
              <a:lnSpc>
                <a:spcPct val="90000"/>
              </a:lnSpc>
            </a:pPr>
            <a:r>
              <a:rPr lang="de-CH" dirty="0"/>
              <a:t>Anzeige inaktiver Bewohner auf Quittung</a:t>
            </a:r>
          </a:p>
        </p:txBody>
      </p:sp>
      <p:sp>
        <p:nvSpPr>
          <p:cNvPr id="4" name="Textplatzhalter 3">
            <a:extLst>
              <a:ext uri="{FF2B5EF4-FFF2-40B4-BE49-F238E27FC236}">
                <a16:creationId xmlns:a16="http://schemas.microsoft.com/office/drawing/2014/main" id="{2208DDF2-9F4B-2C71-EB00-D6B2CBD664EF}"/>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981197</a:t>
            </a:r>
          </a:p>
        </p:txBody>
      </p:sp>
      <p:sp>
        <p:nvSpPr>
          <p:cNvPr id="3" name="Inhaltsplatzhalter 2">
            <a:extLst>
              <a:ext uri="{FF2B5EF4-FFF2-40B4-BE49-F238E27FC236}">
                <a16:creationId xmlns:a16="http://schemas.microsoft.com/office/drawing/2014/main" id="{366E4575-9FD5-E0BC-28C7-7DD4C2310CB6}"/>
              </a:ext>
            </a:extLst>
          </p:cNvPr>
          <p:cNvSpPr>
            <a:spLocks noGrp="1"/>
          </p:cNvSpPr>
          <p:nvPr>
            <p:ph sz="quarter" idx="15"/>
          </p:nvPr>
        </p:nvSpPr>
        <p:spPr>
          <a:xfrm>
            <a:off x="700679" y="1922804"/>
            <a:ext cx="10822984" cy="4379272"/>
          </a:xfrm>
        </p:spPr>
        <p:txBody>
          <a:bodyPr>
            <a:normAutofit/>
          </a:bodyPr>
          <a:lstStyle/>
          <a:p>
            <a:r>
              <a:rPr lang="de-CH" sz="2400" dirty="0"/>
              <a:t>Die Bewohnerangaben, einschliesslich Name und Nummer, werden nun auch für inaktive Bewohner auf der Quittung angezeigt, wenn der Restbetrag aus der Barbetragsverwaltung ausgebucht wird.</a:t>
            </a:r>
          </a:p>
        </p:txBody>
      </p:sp>
      <p:sp>
        <p:nvSpPr>
          <p:cNvPr id="5" name="Foliennummernplatzhalter 4">
            <a:extLst>
              <a:ext uri="{FF2B5EF4-FFF2-40B4-BE49-F238E27FC236}">
                <a16:creationId xmlns:a16="http://schemas.microsoft.com/office/drawing/2014/main" id="{DEA1C90C-75D9-153F-34DE-6E34D034C73A}"/>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15</a:t>
            </a:fld>
            <a:endParaRPr lang="de-DE"/>
          </a:p>
        </p:txBody>
      </p:sp>
    </p:spTree>
    <p:extLst>
      <p:ext uri="{BB962C8B-B14F-4D97-AF65-F5344CB8AC3E}">
        <p14:creationId xmlns:p14="http://schemas.microsoft.com/office/powerpoint/2010/main" val="3287826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5A3140-F110-7578-1D4C-4C026FBE2BE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CE97DA5-2834-CC73-1BEE-B818D32D1BF8}"/>
              </a:ext>
            </a:extLst>
          </p:cNvPr>
          <p:cNvSpPr>
            <a:spLocks noGrp="1"/>
          </p:cNvSpPr>
          <p:nvPr>
            <p:ph type="title"/>
          </p:nvPr>
        </p:nvSpPr>
        <p:spPr>
          <a:xfrm>
            <a:off x="700679" y="673096"/>
            <a:ext cx="10822650" cy="504916"/>
          </a:xfrm>
        </p:spPr>
        <p:txBody>
          <a:bodyPr>
            <a:noAutofit/>
          </a:bodyPr>
          <a:lstStyle/>
          <a:p>
            <a:pPr>
              <a:lnSpc>
                <a:spcPct val="90000"/>
              </a:lnSpc>
            </a:pPr>
            <a:r>
              <a:rPr lang="de-CH" dirty="0"/>
              <a:t>Bewohner archivieren nach Reservation</a:t>
            </a:r>
          </a:p>
        </p:txBody>
      </p:sp>
      <p:sp>
        <p:nvSpPr>
          <p:cNvPr id="4" name="Textplatzhalter 3">
            <a:extLst>
              <a:ext uri="{FF2B5EF4-FFF2-40B4-BE49-F238E27FC236}">
                <a16:creationId xmlns:a16="http://schemas.microsoft.com/office/drawing/2014/main" id="{75288D86-E893-CAAB-24D3-0B8B6CEB3C7A}"/>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311981</a:t>
            </a:r>
          </a:p>
        </p:txBody>
      </p:sp>
      <p:sp>
        <p:nvSpPr>
          <p:cNvPr id="3" name="Inhaltsplatzhalter 2">
            <a:extLst>
              <a:ext uri="{FF2B5EF4-FFF2-40B4-BE49-F238E27FC236}">
                <a16:creationId xmlns:a16="http://schemas.microsoft.com/office/drawing/2014/main" id="{F3E25A45-9A07-C9C0-7CEF-863FDA15B673}"/>
              </a:ext>
            </a:extLst>
          </p:cNvPr>
          <p:cNvSpPr>
            <a:spLocks noGrp="1"/>
          </p:cNvSpPr>
          <p:nvPr>
            <p:ph sz="quarter" idx="15"/>
          </p:nvPr>
        </p:nvSpPr>
        <p:spPr>
          <a:xfrm>
            <a:off x="700679" y="1728112"/>
            <a:ext cx="10822984" cy="4379272"/>
          </a:xfrm>
        </p:spPr>
        <p:txBody>
          <a:bodyPr>
            <a:normAutofit/>
          </a:bodyPr>
          <a:lstStyle/>
          <a:p>
            <a:r>
              <a:rPr lang="de-CH" sz="2400" dirty="0"/>
              <a:t>Bewohner mit einem beendeten Reservationsereignis können nun archiviert werden, auch wenn sie als "nicht eingetreten" markiert sind.</a:t>
            </a:r>
          </a:p>
        </p:txBody>
      </p:sp>
      <p:sp>
        <p:nvSpPr>
          <p:cNvPr id="5" name="Foliennummernplatzhalter 4">
            <a:extLst>
              <a:ext uri="{FF2B5EF4-FFF2-40B4-BE49-F238E27FC236}">
                <a16:creationId xmlns:a16="http://schemas.microsoft.com/office/drawing/2014/main" id="{B40C1D1D-A595-0EC8-7899-D10E818804ED}"/>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16</a:t>
            </a:fld>
            <a:endParaRPr lang="de-DE"/>
          </a:p>
        </p:txBody>
      </p:sp>
      <p:pic>
        <p:nvPicPr>
          <p:cNvPr id="8" name="Grafik 7">
            <a:extLst>
              <a:ext uri="{FF2B5EF4-FFF2-40B4-BE49-F238E27FC236}">
                <a16:creationId xmlns:a16="http://schemas.microsoft.com/office/drawing/2014/main" id="{C018C4EE-7269-2F2E-BCE1-3BF5F3C8FDE0}"/>
              </a:ext>
            </a:extLst>
          </p:cNvPr>
          <p:cNvPicPr>
            <a:picLocks noChangeAspect="1"/>
          </p:cNvPicPr>
          <p:nvPr/>
        </p:nvPicPr>
        <p:blipFill>
          <a:blip r:embed="rId2"/>
          <a:stretch>
            <a:fillRect/>
          </a:stretch>
        </p:blipFill>
        <p:spPr>
          <a:xfrm>
            <a:off x="2975333" y="2738829"/>
            <a:ext cx="6239746" cy="3515216"/>
          </a:xfrm>
          <a:prstGeom prst="rect">
            <a:avLst/>
          </a:prstGeom>
        </p:spPr>
      </p:pic>
    </p:spTree>
    <p:extLst>
      <p:ext uri="{BB962C8B-B14F-4D97-AF65-F5344CB8AC3E}">
        <p14:creationId xmlns:p14="http://schemas.microsoft.com/office/powerpoint/2010/main" val="750820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9F36FA-DA47-7350-FB01-C5DF905BED4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CAF901A-4031-63FE-D6CD-6BC7C4A686D4}"/>
              </a:ext>
            </a:extLst>
          </p:cNvPr>
          <p:cNvSpPr>
            <a:spLocks noGrp="1"/>
          </p:cNvSpPr>
          <p:nvPr>
            <p:ph type="title"/>
          </p:nvPr>
        </p:nvSpPr>
        <p:spPr>
          <a:xfrm>
            <a:off x="700679" y="673096"/>
            <a:ext cx="10822650" cy="504916"/>
          </a:xfrm>
        </p:spPr>
        <p:txBody>
          <a:bodyPr>
            <a:noAutofit/>
          </a:bodyPr>
          <a:lstStyle/>
          <a:p>
            <a:pPr>
              <a:lnSpc>
                <a:spcPct val="90000"/>
              </a:lnSpc>
            </a:pPr>
            <a:r>
              <a:rPr lang="de-CH" dirty="0"/>
              <a:t>Reservation nach Reservation</a:t>
            </a:r>
          </a:p>
        </p:txBody>
      </p:sp>
      <p:sp>
        <p:nvSpPr>
          <p:cNvPr id="4" name="Textplatzhalter 3">
            <a:extLst>
              <a:ext uri="{FF2B5EF4-FFF2-40B4-BE49-F238E27FC236}">
                <a16:creationId xmlns:a16="http://schemas.microsoft.com/office/drawing/2014/main" id="{FFDB76B4-9321-F054-D73D-474327817870}"/>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949711</a:t>
            </a:r>
          </a:p>
        </p:txBody>
      </p:sp>
      <p:sp>
        <p:nvSpPr>
          <p:cNvPr id="3" name="Inhaltsplatzhalter 2">
            <a:extLst>
              <a:ext uri="{FF2B5EF4-FFF2-40B4-BE49-F238E27FC236}">
                <a16:creationId xmlns:a16="http://schemas.microsoft.com/office/drawing/2014/main" id="{2F695746-08DC-9285-D888-ACB4C8760F33}"/>
              </a:ext>
            </a:extLst>
          </p:cNvPr>
          <p:cNvSpPr>
            <a:spLocks noGrp="1"/>
          </p:cNvSpPr>
          <p:nvPr>
            <p:ph sz="quarter" idx="15"/>
          </p:nvPr>
        </p:nvSpPr>
        <p:spPr>
          <a:xfrm>
            <a:off x="700679" y="1922804"/>
            <a:ext cx="10822984" cy="4379272"/>
          </a:xfrm>
        </p:spPr>
        <p:txBody>
          <a:bodyPr>
            <a:normAutofit/>
          </a:bodyPr>
          <a:lstStyle/>
          <a:p>
            <a:r>
              <a:rPr lang="de-CH" sz="2400" dirty="0"/>
              <a:t>Das End-Datum einer Reservation bleibt nun unverändert, wenn ein erneutes Reservationsereignis hinzugefügt wird.</a:t>
            </a:r>
          </a:p>
        </p:txBody>
      </p:sp>
      <p:sp>
        <p:nvSpPr>
          <p:cNvPr id="5" name="Foliennummernplatzhalter 4">
            <a:extLst>
              <a:ext uri="{FF2B5EF4-FFF2-40B4-BE49-F238E27FC236}">
                <a16:creationId xmlns:a16="http://schemas.microsoft.com/office/drawing/2014/main" id="{E1D26FFF-A998-A966-C77D-D799F35B2CA3}"/>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17</a:t>
            </a:fld>
            <a:endParaRPr lang="de-DE"/>
          </a:p>
        </p:txBody>
      </p:sp>
      <p:pic>
        <p:nvPicPr>
          <p:cNvPr id="7" name="Grafik 6">
            <a:extLst>
              <a:ext uri="{FF2B5EF4-FFF2-40B4-BE49-F238E27FC236}">
                <a16:creationId xmlns:a16="http://schemas.microsoft.com/office/drawing/2014/main" id="{193C0961-7E13-634F-0507-25AA5A0B981C}"/>
              </a:ext>
            </a:extLst>
          </p:cNvPr>
          <p:cNvPicPr>
            <a:picLocks noChangeAspect="1"/>
          </p:cNvPicPr>
          <p:nvPr/>
        </p:nvPicPr>
        <p:blipFill>
          <a:blip r:embed="rId2"/>
          <a:stretch>
            <a:fillRect/>
          </a:stretch>
        </p:blipFill>
        <p:spPr>
          <a:xfrm>
            <a:off x="1356995" y="3429000"/>
            <a:ext cx="9509760" cy="1723779"/>
          </a:xfrm>
          <a:prstGeom prst="rect">
            <a:avLst/>
          </a:prstGeom>
        </p:spPr>
      </p:pic>
    </p:spTree>
    <p:extLst>
      <p:ext uri="{BB962C8B-B14F-4D97-AF65-F5344CB8AC3E}">
        <p14:creationId xmlns:p14="http://schemas.microsoft.com/office/powerpoint/2010/main" val="1488276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14A57E-530A-CA2B-CF66-14F348C34D0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A3E32F9-CC15-60A9-4BBB-D7963BA443F8}"/>
              </a:ext>
            </a:extLst>
          </p:cNvPr>
          <p:cNvSpPr>
            <a:spLocks noGrp="1"/>
          </p:cNvSpPr>
          <p:nvPr>
            <p:ph type="title"/>
          </p:nvPr>
        </p:nvSpPr>
        <p:spPr>
          <a:xfrm>
            <a:off x="700679" y="673096"/>
            <a:ext cx="10822650" cy="504916"/>
          </a:xfrm>
        </p:spPr>
        <p:txBody>
          <a:bodyPr>
            <a:noAutofit/>
          </a:bodyPr>
          <a:lstStyle/>
          <a:p>
            <a:pPr>
              <a:lnSpc>
                <a:spcPct val="90000"/>
              </a:lnSpc>
            </a:pPr>
            <a:r>
              <a:rPr lang="de-CH" dirty="0"/>
              <a:t>Anzeige inaktiver Leistung nach eFaktura Storno</a:t>
            </a:r>
          </a:p>
        </p:txBody>
      </p:sp>
      <p:sp>
        <p:nvSpPr>
          <p:cNvPr id="4" name="Textplatzhalter 3">
            <a:extLst>
              <a:ext uri="{FF2B5EF4-FFF2-40B4-BE49-F238E27FC236}">
                <a16:creationId xmlns:a16="http://schemas.microsoft.com/office/drawing/2014/main" id="{EEB286E2-F3D9-71E6-19F3-5C32A36219B4}"/>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981483</a:t>
            </a:r>
          </a:p>
        </p:txBody>
      </p:sp>
      <p:sp>
        <p:nvSpPr>
          <p:cNvPr id="3" name="Inhaltsplatzhalter 2">
            <a:extLst>
              <a:ext uri="{FF2B5EF4-FFF2-40B4-BE49-F238E27FC236}">
                <a16:creationId xmlns:a16="http://schemas.microsoft.com/office/drawing/2014/main" id="{ABBDB5B7-64C5-737C-4DD5-69C44229EB8A}"/>
              </a:ext>
            </a:extLst>
          </p:cNvPr>
          <p:cNvSpPr>
            <a:spLocks noGrp="1"/>
          </p:cNvSpPr>
          <p:nvPr>
            <p:ph sz="quarter" idx="15"/>
          </p:nvPr>
        </p:nvSpPr>
        <p:spPr>
          <a:xfrm>
            <a:off x="700679" y="1922804"/>
            <a:ext cx="10822984" cy="4379272"/>
          </a:xfrm>
        </p:spPr>
        <p:txBody>
          <a:bodyPr>
            <a:normAutofit/>
          </a:bodyPr>
          <a:lstStyle/>
          <a:p>
            <a:r>
              <a:rPr lang="de-CH" sz="2400" dirty="0"/>
              <a:t>Beim Erstellen eines Stornos aus der Maske "efaktura Rückweisungen" werden nun auch inaktive Leistungen korrekt behandelt, sodass dies mit einem entsprechenden Hinweis angezeigt wird.</a:t>
            </a:r>
          </a:p>
        </p:txBody>
      </p:sp>
      <p:sp>
        <p:nvSpPr>
          <p:cNvPr id="5" name="Foliennummernplatzhalter 4">
            <a:extLst>
              <a:ext uri="{FF2B5EF4-FFF2-40B4-BE49-F238E27FC236}">
                <a16:creationId xmlns:a16="http://schemas.microsoft.com/office/drawing/2014/main" id="{22B4AF99-AFDB-D2DA-18F2-2ECBEC7A2B79}"/>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18</a:t>
            </a:fld>
            <a:endParaRPr lang="de-DE"/>
          </a:p>
        </p:txBody>
      </p:sp>
      <p:pic>
        <p:nvPicPr>
          <p:cNvPr id="7" name="Grafik 6">
            <a:extLst>
              <a:ext uri="{FF2B5EF4-FFF2-40B4-BE49-F238E27FC236}">
                <a16:creationId xmlns:a16="http://schemas.microsoft.com/office/drawing/2014/main" id="{FFA27C49-0D14-442D-605C-07CC67F95CCE}"/>
              </a:ext>
            </a:extLst>
          </p:cNvPr>
          <p:cNvPicPr>
            <a:picLocks noChangeAspect="1"/>
          </p:cNvPicPr>
          <p:nvPr/>
        </p:nvPicPr>
        <p:blipFill>
          <a:blip r:embed="rId2"/>
          <a:stretch>
            <a:fillRect/>
          </a:stretch>
        </p:blipFill>
        <p:spPr>
          <a:xfrm>
            <a:off x="3313518" y="3746164"/>
            <a:ext cx="5563376" cy="2438740"/>
          </a:xfrm>
          <a:prstGeom prst="rect">
            <a:avLst/>
          </a:prstGeom>
        </p:spPr>
      </p:pic>
    </p:spTree>
    <p:extLst>
      <p:ext uri="{BB962C8B-B14F-4D97-AF65-F5344CB8AC3E}">
        <p14:creationId xmlns:p14="http://schemas.microsoft.com/office/powerpoint/2010/main" val="2992522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C9A1FB-4F20-907F-1088-57AE6363E95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1F206AC-ECD4-E0EA-4BEF-D2957BDCC09C}"/>
              </a:ext>
            </a:extLst>
          </p:cNvPr>
          <p:cNvSpPr>
            <a:spLocks noGrp="1"/>
          </p:cNvSpPr>
          <p:nvPr>
            <p:ph type="title"/>
          </p:nvPr>
        </p:nvSpPr>
        <p:spPr>
          <a:xfrm>
            <a:off x="700679" y="673096"/>
            <a:ext cx="10822650" cy="504916"/>
          </a:xfrm>
        </p:spPr>
        <p:txBody>
          <a:bodyPr>
            <a:noAutofit/>
          </a:bodyPr>
          <a:lstStyle/>
          <a:p>
            <a:pPr>
              <a:lnSpc>
                <a:spcPct val="90000"/>
              </a:lnSpc>
            </a:pPr>
            <a:r>
              <a:rPr lang="de-CH" dirty="0"/>
              <a:t>Korrekte Fakturierung von Austrittsleistungen</a:t>
            </a:r>
          </a:p>
        </p:txBody>
      </p:sp>
      <p:sp>
        <p:nvSpPr>
          <p:cNvPr id="4" name="Textplatzhalter 3">
            <a:extLst>
              <a:ext uri="{FF2B5EF4-FFF2-40B4-BE49-F238E27FC236}">
                <a16:creationId xmlns:a16="http://schemas.microsoft.com/office/drawing/2014/main" id="{6DE9B50F-D7B4-3FBF-0D98-B829B98034FF}"/>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949712</a:t>
            </a:r>
          </a:p>
        </p:txBody>
      </p:sp>
      <p:sp>
        <p:nvSpPr>
          <p:cNvPr id="3" name="Inhaltsplatzhalter 2">
            <a:extLst>
              <a:ext uri="{FF2B5EF4-FFF2-40B4-BE49-F238E27FC236}">
                <a16:creationId xmlns:a16="http://schemas.microsoft.com/office/drawing/2014/main" id="{6785500C-FED2-946A-A5A3-A64E017CFAC3}"/>
              </a:ext>
            </a:extLst>
          </p:cNvPr>
          <p:cNvSpPr>
            <a:spLocks noGrp="1"/>
          </p:cNvSpPr>
          <p:nvPr>
            <p:ph sz="quarter" idx="15"/>
          </p:nvPr>
        </p:nvSpPr>
        <p:spPr>
          <a:xfrm>
            <a:off x="700679" y="1922804"/>
            <a:ext cx="10822984" cy="4379272"/>
          </a:xfrm>
        </p:spPr>
        <p:txBody>
          <a:bodyPr>
            <a:normAutofit/>
          </a:bodyPr>
          <a:lstStyle/>
          <a:p>
            <a:r>
              <a:rPr lang="de-CH" sz="2400" dirty="0"/>
              <a:t>Die Austrittsleistungen werden nun korrekt in den jeweiligen Monaten fakturiert, auch wenn das "Gültig von" Datum im übernächsten Monat ist.</a:t>
            </a:r>
          </a:p>
        </p:txBody>
      </p:sp>
      <p:sp>
        <p:nvSpPr>
          <p:cNvPr id="5" name="Foliennummernplatzhalter 4">
            <a:extLst>
              <a:ext uri="{FF2B5EF4-FFF2-40B4-BE49-F238E27FC236}">
                <a16:creationId xmlns:a16="http://schemas.microsoft.com/office/drawing/2014/main" id="{5839CFFE-5AA6-0DA2-C42C-DAE71704EECE}"/>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19</a:t>
            </a:fld>
            <a:endParaRPr lang="de-DE"/>
          </a:p>
        </p:txBody>
      </p:sp>
      <p:pic>
        <p:nvPicPr>
          <p:cNvPr id="8" name="Grafik 7">
            <a:extLst>
              <a:ext uri="{FF2B5EF4-FFF2-40B4-BE49-F238E27FC236}">
                <a16:creationId xmlns:a16="http://schemas.microsoft.com/office/drawing/2014/main" id="{69D1C389-1CE3-0A34-21E1-4F9C9BA91BC2}"/>
              </a:ext>
            </a:extLst>
          </p:cNvPr>
          <p:cNvPicPr>
            <a:picLocks noChangeAspect="1"/>
          </p:cNvPicPr>
          <p:nvPr/>
        </p:nvPicPr>
        <p:blipFill>
          <a:blip r:embed="rId2"/>
          <a:stretch>
            <a:fillRect/>
          </a:stretch>
        </p:blipFill>
        <p:spPr>
          <a:xfrm>
            <a:off x="2696686" y="3429000"/>
            <a:ext cx="6830378" cy="1743318"/>
          </a:xfrm>
          <a:prstGeom prst="rect">
            <a:avLst/>
          </a:prstGeom>
        </p:spPr>
      </p:pic>
    </p:spTree>
    <p:extLst>
      <p:ext uri="{BB962C8B-B14F-4D97-AF65-F5344CB8AC3E}">
        <p14:creationId xmlns:p14="http://schemas.microsoft.com/office/powerpoint/2010/main" val="31574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8" descr="Ein Bild, das Hochzeitskleid, Person, Hochzeit enthält.&#10;&#10;Automatisch generierte Beschreibung">
            <a:extLst>
              <a:ext uri="{FF2B5EF4-FFF2-40B4-BE49-F238E27FC236}">
                <a16:creationId xmlns:a16="http://schemas.microsoft.com/office/drawing/2014/main" id="{4E0FE5C5-CABA-C70A-C75F-306FC84549F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4627" r="14627"/>
          <a:stretch>
            <a:fillRect/>
          </a:stretch>
        </p:blipFill>
        <p:spPr/>
      </p:pic>
      <p:sp>
        <p:nvSpPr>
          <p:cNvPr id="6" name="Titel 5">
            <a:extLst>
              <a:ext uri="{FF2B5EF4-FFF2-40B4-BE49-F238E27FC236}">
                <a16:creationId xmlns:a16="http://schemas.microsoft.com/office/drawing/2014/main" id="{C67483BB-3BF7-39DB-54FE-0218CC72DE6C}"/>
              </a:ext>
            </a:extLst>
          </p:cNvPr>
          <p:cNvSpPr>
            <a:spLocks noGrp="1"/>
          </p:cNvSpPr>
          <p:nvPr>
            <p:ph type="title"/>
          </p:nvPr>
        </p:nvSpPr>
        <p:spPr/>
        <p:txBody>
          <a:bodyPr/>
          <a:lstStyle/>
          <a:p>
            <a:r>
              <a:rPr lang="de-DE" dirty="0"/>
              <a:t>SIS+</a:t>
            </a:r>
            <a:endParaRPr lang="de-CH" dirty="0"/>
          </a:p>
        </p:txBody>
      </p:sp>
      <p:sp>
        <p:nvSpPr>
          <p:cNvPr id="5" name="Foliennummernplatzhalter 4">
            <a:extLst>
              <a:ext uri="{FF2B5EF4-FFF2-40B4-BE49-F238E27FC236}">
                <a16:creationId xmlns:a16="http://schemas.microsoft.com/office/drawing/2014/main" id="{DB977A71-C74D-6D42-3D08-400E0D3275F0}"/>
              </a:ext>
            </a:extLst>
          </p:cNvPr>
          <p:cNvSpPr>
            <a:spLocks noGrp="1"/>
          </p:cNvSpPr>
          <p:nvPr>
            <p:ph type="sldNum" sz="quarter" idx="10"/>
          </p:nvPr>
        </p:nvSpPr>
        <p:spPr/>
        <p:txBody>
          <a:bodyPr/>
          <a:lstStyle/>
          <a:p>
            <a:fld id="{DB93E0DE-DE9E-43E9-A4D3-85B06637B40C}" type="slidenum">
              <a:rPr lang="de-DE" smtClean="0"/>
              <a:pPr/>
              <a:t>2</a:t>
            </a:fld>
            <a:endParaRPr lang="de-DE" dirty="0"/>
          </a:p>
        </p:txBody>
      </p:sp>
    </p:spTree>
    <p:extLst>
      <p:ext uri="{BB962C8B-B14F-4D97-AF65-F5344CB8AC3E}">
        <p14:creationId xmlns:p14="http://schemas.microsoft.com/office/powerpoint/2010/main" val="1125507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CE6245-1E98-2F49-01D4-AD53C71D151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87C9520-E320-109F-9C6F-E7B1B6AE23F3}"/>
              </a:ext>
            </a:extLst>
          </p:cNvPr>
          <p:cNvSpPr>
            <a:spLocks noGrp="1"/>
          </p:cNvSpPr>
          <p:nvPr>
            <p:ph type="title"/>
          </p:nvPr>
        </p:nvSpPr>
        <p:spPr>
          <a:xfrm>
            <a:off x="700679" y="673096"/>
            <a:ext cx="10822650" cy="504916"/>
          </a:xfrm>
        </p:spPr>
        <p:txBody>
          <a:bodyPr>
            <a:noAutofit/>
          </a:bodyPr>
          <a:lstStyle/>
          <a:p>
            <a:pPr>
              <a:lnSpc>
                <a:spcPct val="90000"/>
              </a:lnSpc>
            </a:pPr>
            <a:r>
              <a:rPr lang="de-CH" dirty="0"/>
              <a:t>Periodenauswahl Einzelfaktura-Kopien</a:t>
            </a:r>
          </a:p>
        </p:txBody>
      </p:sp>
      <p:sp>
        <p:nvSpPr>
          <p:cNvPr id="4" name="Textplatzhalter 3">
            <a:extLst>
              <a:ext uri="{FF2B5EF4-FFF2-40B4-BE49-F238E27FC236}">
                <a16:creationId xmlns:a16="http://schemas.microsoft.com/office/drawing/2014/main" id="{9C3298A5-7ED6-B146-B777-F0FF6215925C}"/>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926830</a:t>
            </a:r>
          </a:p>
        </p:txBody>
      </p:sp>
      <p:sp>
        <p:nvSpPr>
          <p:cNvPr id="3" name="Inhaltsplatzhalter 2">
            <a:extLst>
              <a:ext uri="{FF2B5EF4-FFF2-40B4-BE49-F238E27FC236}">
                <a16:creationId xmlns:a16="http://schemas.microsoft.com/office/drawing/2014/main" id="{C8C5A4F0-E01D-28C8-2B4C-D481B6869FD1}"/>
              </a:ext>
            </a:extLst>
          </p:cNvPr>
          <p:cNvSpPr>
            <a:spLocks noGrp="1"/>
          </p:cNvSpPr>
          <p:nvPr>
            <p:ph sz="quarter" idx="15"/>
          </p:nvPr>
        </p:nvSpPr>
        <p:spPr>
          <a:xfrm>
            <a:off x="700679" y="1922804"/>
            <a:ext cx="3370807" cy="4379272"/>
          </a:xfrm>
        </p:spPr>
        <p:txBody>
          <a:bodyPr>
            <a:normAutofit/>
          </a:bodyPr>
          <a:lstStyle/>
          <a:p>
            <a:r>
              <a:rPr lang="de-CH" sz="2400" dirty="0"/>
              <a:t>In den </a:t>
            </a:r>
            <a:r>
              <a:rPr lang="de-CH" sz="2400" dirty="0" err="1"/>
              <a:t>Einzelfakturierungs</a:t>
            </a:r>
            <a:r>
              <a:rPr lang="de-CH" sz="2400" dirty="0"/>
              <a:t> - Kopien ist es nun möglich, die gleiche Periodenauswahl wie bei den Kopien der Sammelrechnung zu treffen.</a:t>
            </a:r>
          </a:p>
        </p:txBody>
      </p:sp>
      <p:sp>
        <p:nvSpPr>
          <p:cNvPr id="5" name="Foliennummernplatzhalter 4">
            <a:extLst>
              <a:ext uri="{FF2B5EF4-FFF2-40B4-BE49-F238E27FC236}">
                <a16:creationId xmlns:a16="http://schemas.microsoft.com/office/drawing/2014/main" id="{1896932C-C02D-3A68-0D25-EFDA1725FE6F}"/>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20</a:t>
            </a:fld>
            <a:endParaRPr lang="de-DE"/>
          </a:p>
        </p:txBody>
      </p:sp>
      <p:pic>
        <p:nvPicPr>
          <p:cNvPr id="7" name="Grafik 6">
            <a:extLst>
              <a:ext uri="{FF2B5EF4-FFF2-40B4-BE49-F238E27FC236}">
                <a16:creationId xmlns:a16="http://schemas.microsoft.com/office/drawing/2014/main" id="{120FC960-65E3-A859-160D-86E1CB438E8D}"/>
              </a:ext>
            </a:extLst>
          </p:cNvPr>
          <p:cNvPicPr>
            <a:picLocks noChangeAspect="1"/>
          </p:cNvPicPr>
          <p:nvPr/>
        </p:nvPicPr>
        <p:blipFill>
          <a:blip r:embed="rId2"/>
          <a:stretch>
            <a:fillRect/>
          </a:stretch>
        </p:blipFill>
        <p:spPr>
          <a:xfrm>
            <a:off x="4327070" y="1577452"/>
            <a:ext cx="7377250" cy="4607452"/>
          </a:xfrm>
          <a:prstGeom prst="rect">
            <a:avLst/>
          </a:prstGeom>
        </p:spPr>
      </p:pic>
    </p:spTree>
    <p:extLst>
      <p:ext uri="{BB962C8B-B14F-4D97-AF65-F5344CB8AC3E}">
        <p14:creationId xmlns:p14="http://schemas.microsoft.com/office/powerpoint/2010/main" val="436647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7A4CAF-668A-8F17-DF2E-12CE08D0CEB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B8E5D43-5723-71F4-7DD5-252895B420DF}"/>
              </a:ext>
            </a:extLst>
          </p:cNvPr>
          <p:cNvSpPr>
            <a:spLocks noGrp="1"/>
          </p:cNvSpPr>
          <p:nvPr>
            <p:ph type="title"/>
          </p:nvPr>
        </p:nvSpPr>
        <p:spPr>
          <a:xfrm>
            <a:off x="700679" y="673096"/>
            <a:ext cx="10822650" cy="504916"/>
          </a:xfrm>
        </p:spPr>
        <p:txBody>
          <a:bodyPr>
            <a:noAutofit/>
          </a:bodyPr>
          <a:lstStyle/>
          <a:p>
            <a:pPr>
              <a:lnSpc>
                <a:spcPct val="90000"/>
              </a:lnSpc>
            </a:pPr>
            <a:r>
              <a:rPr lang="de-CH" dirty="0"/>
              <a:t>Stornieren von Sammelrechnungen</a:t>
            </a:r>
          </a:p>
        </p:txBody>
      </p:sp>
      <p:sp>
        <p:nvSpPr>
          <p:cNvPr id="4" name="Textplatzhalter 3">
            <a:extLst>
              <a:ext uri="{FF2B5EF4-FFF2-40B4-BE49-F238E27FC236}">
                <a16:creationId xmlns:a16="http://schemas.microsoft.com/office/drawing/2014/main" id="{679CC61F-47A9-2FF0-A342-AA506F15F80C}"/>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938559</a:t>
            </a:r>
          </a:p>
        </p:txBody>
      </p:sp>
      <p:sp>
        <p:nvSpPr>
          <p:cNvPr id="3" name="Inhaltsplatzhalter 2">
            <a:extLst>
              <a:ext uri="{FF2B5EF4-FFF2-40B4-BE49-F238E27FC236}">
                <a16:creationId xmlns:a16="http://schemas.microsoft.com/office/drawing/2014/main" id="{F0E1D2C9-8468-9C55-F655-D56BA039FC56}"/>
              </a:ext>
            </a:extLst>
          </p:cNvPr>
          <p:cNvSpPr>
            <a:spLocks noGrp="1"/>
          </p:cNvSpPr>
          <p:nvPr>
            <p:ph sz="quarter" idx="15"/>
          </p:nvPr>
        </p:nvSpPr>
        <p:spPr>
          <a:xfrm>
            <a:off x="700679" y="1922804"/>
            <a:ext cx="3017306" cy="4379272"/>
          </a:xfrm>
        </p:spPr>
        <p:txBody>
          <a:bodyPr>
            <a:normAutofit/>
          </a:bodyPr>
          <a:lstStyle/>
          <a:p>
            <a:r>
              <a:rPr lang="de-CH" sz="2400" dirty="0"/>
              <a:t>Die Gutschrift wird nach dem Stornieren einer Sammelrechnung nicht mehr in der Maske "Gutschriften / Storno" angezeigt.</a:t>
            </a:r>
          </a:p>
        </p:txBody>
      </p:sp>
      <p:sp>
        <p:nvSpPr>
          <p:cNvPr id="5" name="Foliennummernplatzhalter 4">
            <a:extLst>
              <a:ext uri="{FF2B5EF4-FFF2-40B4-BE49-F238E27FC236}">
                <a16:creationId xmlns:a16="http://schemas.microsoft.com/office/drawing/2014/main" id="{ED213BE0-D407-A689-8265-76C06405D6D2}"/>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21</a:t>
            </a:fld>
            <a:endParaRPr lang="de-DE"/>
          </a:p>
        </p:txBody>
      </p:sp>
      <p:pic>
        <p:nvPicPr>
          <p:cNvPr id="8" name="Grafik 7">
            <a:extLst>
              <a:ext uri="{FF2B5EF4-FFF2-40B4-BE49-F238E27FC236}">
                <a16:creationId xmlns:a16="http://schemas.microsoft.com/office/drawing/2014/main" id="{19154EA8-0466-B131-E059-133E911B25E4}"/>
              </a:ext>
            </a:extLst>
          </p:cNvPr>
          <p:cNvPicPr>
            <a:picLocks noChangeAspect="1"/>
          </p:cNvPicPr>
          <p:nvPr/>
        </p:nvPicPr>
        <p:blipFill>
          <a:blip r:embed="rId2"/>
          <a:stretch>
            <a:fillRect/>
          </a:stretch>
        </p:blipFill>
        <p:spPr>
          <a:xfrm>
            <a:off x="3717984" y="1676674"/>
            <a:ext cx="8312089" cy="4379272"/>
          </a:xfrm>
          <a:prstGeom prst="rect">
            <a:avLst/>
          </a:prstGeom>
        </p:spPr>
      </p:pic>
    </p:spTree>
    <p:extLst>
      <p:ext uri="{BB962C8B-B14F-4D97-AF65-F5344CB8AC3E}">
        <p14:creationId xmlns:p14="http://schemas.microsoft.com/office/powerpoint/2010/main" val="936082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3887E8-BDD4-0621-4397-37D36FCBF5C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48041BA-CBF5-9363-4AC5-79A623F378A1}"/>
              </a:ext>
            </a:extLst>
          </p:cNvPr>
          <p:cNvSpPr>
            <a:spLocks noGrp="1"/>
          </p:cNvSpPr>
          <p:nvPr>
            <p:ph type="title"/>
          </p:nvPr>
        </p:nvSpPr>
        <p:spPr>
          <a:xfrm>
            <a:off x="700679" y="673096"/>
            <a:ext cx="10822650" cy="504916"/>
          </a:xfrm>
        </p:spPr>
        <p:txBody>
          <a:bodyPr>
            <a:noAutofit/>
          </a:bodyPr>
          <a:lstStyle/>
          <a:p>
            <a:pPr>
              <a:lnSpc>
                <a:spcPct val="90000"/>
              </a:lnSpc>
            </a:pPr>
            <a:r>
              <a:rPr lang="de-CH" dirty="0"/>
              <a:t>Stornieren von Sammelrechnungen</a:t>
            </a:r>
          </a:p>
        </p:txBody>
      </p:sp>
      <p:sp>
        <p:nvSpPr>
          <p:cNvPr id="4" name="Textplatzhalter 3">
            <a:extLst>
              <a:ext uri="{FF2B5EF4-FFF2-40B4-BE49-F238E27FC236}">
                <a16:creationId xmlns:a16="http://schemas.microsoft.com/office/drawing/2014/main" id="{16700ECF-9CF0-A5BC-3E89-F21B9BDFDC65}"/>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938559</a:t>
            </a:r>
          </a:p>
        </p:txBody>
      </p:sp>
      <p:sp>
        <p:nvSpPr>
          <p:cNvPr id="3" name="Inhaltsplatzhalter 2">
            <a:extLst>
              <a:ext uri="{FF2B5EF4-FFF2-40B4-BE49-F238E27FC236}">
                <a16:creationId xmlns:a16="http://schemas.microsoft.com/office/drawing/2014/main" id="{1EA1DE65-0B91-76C5-0E13-DD620443C92D}"/>
              </a:ext>
            </a:extLst>
          </p:cNvPr>
          <p:cNvSpPr>
            <a:spLocks noGrp="1"/>
          </p:cNvSpPr>
          <p:nvPr>
            <p:ph sz="quarter" idx="15"/>
          </p:nvPr>
        </p:nvSpPr>
        <p:spPr>
          <a:xfrm>
            <a:off x="700679" y="1922804"/>
            <a:ext cx="3327857" cy="4379272"/>
          </a:xfrm>
        </p:spPr>
        <p:txBody>
          <a:bodyPr>
            <a:normAutofit/>
          </a:bodyPr>
          <a:lstStyle/>
          <a:p>
            <a:r>
              <a:rPr lang="de-CH" sz="2400" dirty="0"/>
              <a:t>Beim Auflösen einer Sammelrechnung wird der Zustand von vor dem Stornieren wiederhergestellt, und die Sammelrechnung wird erneut unter "Gutschriften / Storno" angezeigt.</a:t>
            </a:r>
          </a:p>
        </p:txBody>
      </p:sp>
      <p:sp>
        <p:nvSpPr>
          <p:cNvPr id="5" name="Foliennummernplatzhalter 4">
            <a:extLst>
              <a:ext uri="{FF2B5EF4-FFF2-40B4-BE49-F238E27FC236}">
                <a16:creationId xmlns:a16="http://schemas.microsoft.com/office/drawing/2014/main" id="{9803571B-AA04-88FE-1EAF-26850DF02797}"/>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22</a:t>
            </a:fld>
            <a:endParaRPr lang="de-DE"/>
          </a:p>
        </p:txBody>
      </p:sp>
      <p:pic>
        <p:nvPicPr>
          <p:cNvPr id="7" name="Grafik 6">
            <a:extLst>
              <a:ext uri="{FF2B5EF4-FFF2-40B4-BE49-F238E27FC236}">
                <a16:creationId xmlns:a16="http://schemas.microsoft.com/office/drawing/2014/main" id="{8E3FF502-B9D2-CD91-DAB8-7A9D0933F1A0}"/>
              </a:ext>
            </a:extLst>
          </p:cNvPr>
          <p:cNvPicPr>
            <a:picLocks noChangeAspect="1"/>
          </p:cNvPicPr>
          <p:nvPr/>
        </p:nvPicPr>
        <p:blipFill>
          <a:blip r:embed="rId2"/>
          <a:stretch>
            <a:fillRect/>
          </a:stretch>
        </p:blipFill>
        <p:spPr>
          <a:xfrm>
            <a:off x="4028536" y="1383807"/>
            <a:ext cx="7896314" cy="4935196"/>
          </a:xfrm>
          <a:prstGeom prst="rect">
            <a:avLst/>
          </a:prstGeom>
        </p:spPr>
      </p:pic>
    </p:spTree>
    <p:extLst>
      <p:ext uri="{BB962C8B-B14F-4D97-AF65-F5344CB8AC3E}">
        <p14:creationId xmlns:p14="http://schemas.microsoft.com/office/powerpoint/2010/main" val="159774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B1CCCA-C2E8-13AE-D909-27977224B36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BF5648A-757D-8312-2667-46D8A008460A}"/>
              </a:ext>
            </a:extLst>
          </p:cNvPr>
          <p:cNvSpPr>
            <a:spLocks noGrp="1"/>
          </p:cNvSpPr>
          <p:nvPr>
            <p:ph type="title"/>
          </p:nvPr>
        </p:nvSpPr>
        <p:spPr>
          <a:xfrm>
            <a:off x="700679" y="673096"/>
            <a:ext cx="10822650" cy="504916"/>
          </a:xfrm>
        </p:spPr>
        <p:txBody>
          <a:bodyPr>
            <a:noAutofit/>
          </a:bodyPr>
          <a:lstStyle/>
          <a:p>
            <a:pPr>
              <a:lnSpc>
                <a:spcPct val="90000"/>
              </a:lnSpc>
            </a:pPr>
            <a:r>
              <a:rPr lang="de-CH" dirty="0"/>
              <a:t>Kopieren von Leistungen mit </a:t>
            </a:r>
            <a:r>
              <a:rPr lang="de-CH" dirty="0" err="1"/>
              <a:t>extern_value</a:t>
            </a:r>
            <a:endParaRPr lang="de-CH" dirty="0"/>
          </a:p>
        </p:txBody>
      </p:sp>
      <p:sp>
        <p:nvSpPr>
          <p:cNvPr id="4" name="Textplatzhalter 3">
            <a:extLst>
              <a:ext uri="{FF2B5EF4-FFF2-40B4-BE49-F238E27FC236}">
                <a16:creationId xmlns:a16="http://schemas.microsoft.com/office/drawing/2014/main" id="{EA79EE9B-3704-0092-85DB-3C3130044E2B}"/>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981222</a:t>
            </a:r>
          </a:p>
        </p:txBody>
      </p:sp>
      <p:sp>
        <p:nvSpPr>
          <p:cNvPr id="3" name="Inhaltsplatzhalter 2">
            <a:extLst>
              <a:ext uri="{FF2B5EF4-FFF2-40B4-BE49-F238E27FC236}">
                <a16:creationId xmlns:a16="http://schemas.microsoft.com/office/drawing/2014/main" id="{676017A0-DF7F-30E3-7DF3-DDB71215A17B}"/>
              </a:ext>
            </a:extLst>
          </p:cNvPr>
          <p:cNvSpPr>
            <a:spLocks noGrp="1"/>
          </p:cNvSpPr>
          <p:nvPr>
            <p:ph sz="quarter" idx="15"/>
          </p:nvPr>
        </p:nvSpPr>
        <p:spPr>
          <a:xfrm>
            <a:off x="700680" y="1922804"/>
            <a:ext cx="4389940" cy="4379272"/>
          </a:xfrm>
        </p:spPr>
        <p:txBody>
          <a:bodyPr>
            <a:normAutofit/>
          </a:bodyPr>
          <a:lstStyle/>
          <a:p>
            <a:r>
              <a:rPr lang="de-CH" sz="2400" dirty="0"/>
              <a:t>Beim Kopieren einer Leistung mit '</a:t>
            </a:r>
            <a:r>
              <a:rPr lang="de-CH" sz="2400" dirty="0" err="1"/>
              <a:t>extern_value</a:t>
            </a:r>
            <a:r>
              <a:rPr lang="de-CH" sz="2400" dirty="0"/>
              <a:t>' wird dieses Feld nun nicht mehr übernommen und bleibt bei der neuen Leistung leer.</a:t>
            </a:r>
          </a:p>
        </p:txBody>
      </p:sp>
      <p:sp>
        <p:nvSpPr>
          <p:cNvPr id="5" name="Foliennummernplatzhalter 4">
            <a:extLst>
              <a:ext uri="{FF2B5EF4-FFF2-40B4-BE49-F238E27FC236}">
                <a16:creationId xmlns:a16="http://schemas.microsoft.com/office/drawing/2014/main" id="{15064142-6363-EB3D-7BF2-C01F059E9225}"/>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23</a:t>
            </a:fld>
            <a:endParaRPr lang="de-DE"/>
          </a:p>
        </p:txBody>
      </p:sp>
      <p:pic>
        <p:nvPicPr>
          <p:cNvPr id="8" name="Grafik 7">
            <a:extLst>
              <a:ext uri="{FF2B5EF4-FFF2-40B4-BE49-F238E27FC236}">
                <a16:creationId xmlns:a16="http://schemas.microsoft.com/office/drawing/2014/main" id="{2E104970-3C03-DD8E-D07A-955EAD2582C4}"/>
              </a:ext>
            </a:extLst>
          </p:cNvPr>
          <p:cNvPicPr>
            <a:picLocks noChangeAspect="1"/>
          </p:cNvPicPr>
          <p:nvPr/>
        </p:nvPicPr>
        <p:blipFill>
          <a:blip r:embed="rId2"/>
          <a:stretch>
            <a:fillRect/>
          </a:stretch>
        </p:blipFill>
        <p:spPr>
          <a:xfrm>
            <a:off x="5474770" y="1380935"/>
            <a:ext cx="5664742" cy="5276549"/>
          </a:xfrm>
          <a:prstGeom prst="rect">
            <a:avLst/>
          </a:prstGeom>
        </p:spPr>
      </p:pic>
    </p:spTree>
    <p:extLst>
      <p:ext uri="{BB962C8B-B14F-4D97-AF65-F5344CB8AC3E}">
        <p14:creationId xmlns:p14="http://schemas.microsoft.com/office/powerpoint/2010/main" val="2953564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3F7F12-8DDD-E28D-52DC-D4BE7549BBE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A049B0A-3BFB-4922-41AC-A2069C72820E}"/>
              </a:ext>
            </a:extLst>
          </p:cNvPr>
          <p:cNvSpPr>
            <a:spLocks noGrp="1"/>
          </p:cNvSpPr>
          <p:nvPr>
            <p:ph type="title"/>
          </p:nvPr>
        </p:nvSpPr>
        <p:spPr>
          <a:xfrm>
            <a:off x="700679" y="673096"/>
            <a:ext cx="10822650" cy="504916"/>
          </a:xfrm>
        </p:spPr>
        <p:txBody>
          <a:bodyPr>
            <a:noAutofit/>
          </a:bodyPr>
          <a:lstStyle/>
          <a:p>
            <a:pPr>
              <a:lnSpc>
                <a:spcPct val="90000"/>
              </a:lnSpc>
            </a:pPr>
            <a:r>
              <a:rPr lang="de-CH" dirty="0"/>
              <a:t>Überschreiben von periodischen Leistungen</a:t>
            </a:r>
          </a:p>
        </p:txBody>
      </p:sp>
      <p:sp>
        <p:nvSpPr>
          <p:cNvPr id="4" name="Textplatzhalter 3">
            <a:extLst>
              <a:ext uri="{FF2B5EF4-FFF2-40B4-BE49-F238E27FC236}">
                <a16:creationId xmlns:a16="http://schemas.microsoft.com/office/drawing/2014/main" id="{9B0EC743-9573-07EC-596B-D52288CAB533}"/>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981850</a:t>
            </a:r>
          </a:p>
        </p:txBody>
      </p:sp>
      <p:sp>
        <p:nvSpPr>
          <p:cNvPr id="3" name="Inhaltsplatzhalter 2">
            <a:extLst>
              <a:ext uri="{FF2B5EF4-FFF2-40B4-BE49-F238E27FC236}">
                <a16:creationId xmlns:a16="http://schemas.microsoft.com/office/drawing/2014/main" id="{0F0DA99A-B7D5-7F0A-C32F-4B54E30CC0CE}"/>
              </a:ext>
            </a:extLst>
          </p:cNvPr>
          <p:cNvSpPr>
            <a:spLocks noGrp="1"/>
          </p:cNvSpPr>
          <p:nvPr>
            <p:ph sz="quarter" idx="15"/>
          </p:nvPr>
        </p:nvSpPr>
        <p:spPr>
          <a:xfrm>
            <a:off x="700679" y="1922804"/>
            <a:ext cx="10822984" cy="4379272"/>
          </a:xfrm>
        </p:spPr>
        <p:txBody>
          <a:bodyPr>
            <a:normAutofit/>
          </a:bodyPr>
          <a:lstStyle/>
          <a:p>
            <a:r>
              <a:rPr lang="de-CH" sz="2400" dirty="0"/>
              <a:t>Neu gibt es wieder die Möglichkeit, periodische Leistungen durch manuelle Leistungen zu überschreiben.</a:t>
            </a:r>
          </a:p>
          <a:p>
            <a:r>
              <a:rPr lang="de-CH" sz="2400" dirty="0"/>
              <a:t>Das bedeutet, dass wieder jede Art von Leistung durch eine manuelle Leistung überschrieben werden kann.</a:t>
            </a:r>
          </a:p>
        </p:txBody>
      </p:sp>
      <p:sp>
        <p:nvSpPr>
          <p:cNvPr id="5" name="Foliennummernplatzhalter 4">
            <a:extLst>
              <a:ext uri="{FF2B5EF4-FFF2-40B4-BE49-F238E27FC236}">
                <a16:creationId xmlns:a16="http://schemas.microsoft.com/office/drawing/2014/main" id="{5C427DE3-1A32-571D-AA37-6DFB0DB9B673}"/>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24</a:t>
            </a:fld>
            <a:endParaRPr lang="de-DE"/>
          </a:p>
        </p:txBody>
      </p:sp>
    </p:spTree>
    <p:extLst>
      <p:ext uri="{BB962C8B-B14F-4D97-AF65-F5344CB8AC3E}">
        <p14:creationId xmlns:p14="http://schemas.microsoft.com/office/powerpoint/2010/main" val="3682162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078E7A-A32C-99AB-B82E-68BB6F55B10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A17A7E1-6769-9E35-7AE2-A1FAF09282A5}"/>
              </a:ext>
            </a:extLst>
          </p:cNvPr>
          <p:cNvSpPr>
            <a:spLocks noGrp="1"/>
          </p:cNvSpPr>
          <p:nvPr>
            <p:ph type="title"/>
          </p:nvPr>
        </p:nvSpPr>
        <p:spPr>
          <a:xfrm>
            <a:off x="700679" y="673096"/>
            <a:ext cx="10822650" cy="504916"/>
          </a:xfrm>
        </p:spPr>
        <p:txBody>
          <a:bodyPr>
            <a:noAutofit/>
          </a:bodyPr>
          <a:lstStyle/>
          <a:p>
            <a:pPr>
              <a:lnSpc>
                <a:spcPct val="90000"/>
              </a:lnSpc>
            </a:pPr>
            <a:r>
              <a:rPr lang="de-CH" dirty="0"/>
              <a:t>Aufgelöste Sammelrechnung im Rechnungslog</a:t>
            </a:r>
          </a:p>
        </p:txBody>
      </p:sp>
      <p:sp>
        <p:nvSpPr>
          <p:cNvPr id="4" name="Textplatzhalter 3">
            <a:extLst>
              <a:ext uri="{FF2B5EF4-FFF2-40B4-BE49-F238E27FC236}">
                <a16:creationId xmlns:a16="http://schemas.microsoft.com/office/drawing/2014/main" id="{F5B32A26-5392-97E2-0FE1-7DAAD84DDA44}"/>
              </a:ext>
            </a:extLst>
          </p:cNvPr>
          <p:cNvSpPr>
            <a:spLocks noGrp="1"/>
          </p:cNvSpPr>
          <p:nvPr>
            <p:ph type="body" sz="quarter" idx="16"/>
          </p:nvPr>
        </p:nvSpPr>
        <p:spPr>
          <a:xfrm>
            <a:off x="700088" y="1186163"/>
            <a:ext cx="10823575" cy="395288"/>
          </a:xfrm>
        </p:spPr>
        <p:txBody>
          <a:bodyPr>
            <a:noAutofit/>
          </a:bodyPr>
          <a:lstStyle/>
          <a:p>
            <a:pPr>
              <a:lnSpc>
                <a:spcPct val="90000"/>
              </a:lnSpc>
            </a:pPr>
            <a:r>
              <a:rPr lang="de-CH" dirty="0" err="1"/>
              <a:t>Issue</a:t>
            </a:r>
            <a:r>
              <a:rPr lang="de-CH" dirty="0"/>
              <a:t> 981104</a:t>
            </a:r>
          </a:p>
        </p:txBody>
      </p:sp>
      <p:sp>
        <p:nvSpPr>
          <p:cNvPr id="3" name="Inhaltsplatzhalter 2">
            <a:extLst>
              <a:ext uri="{FF2B5EF4-FFF2-40B4-BE49-F238E27FC236}">
                <a16:creationId xmlns:a16="http://schemas.microsoft.com/office/drawing/2014/main" id="{926DED22-048F-526A-5960-C4456838CCBD}"/>
              </a:ext>
            </a:extLst>
          </p:cNvPr>
          <p:cNvSpPr>
            <a:spLocks noGrp="1"/>
          </p:cNvSpPr>
          <p:nvPr>
            <p:ph sz="quarter" idx="15"/>
          </p:nvPr>
        </p:nvSpPr>
        <p:spPr>
          <a:xfrm>
            <a:off x="700679" y="1922804"/>
            <a:ext cx="3553687" cy="4379272"/>
          </a:xfrm>
        </p:spPr>
        <p:txBody>
          <a:bodyPr>
            <a:normAutofit/>
          </a:bodyPr>
          <a:lstStyle/>
          <a:p>
            <a:r>
              <a:rPr lang="de-CH" sz="2400" dirty="0"/>
              <a:t>Auch aufgelöste Sammelrechnungen erscheinen nun korrekt im Report "Rechnungslog".</a:t>
            </a:r>
          </a:p>
          <a:p>
            <a:endParaRPr lang="de-CH" sz="2400" dirty="0"/>
          </a:p>
        </p:txBody>
      </p:sp>
      <p:sp>
        <p:nvSpPr>
          <p:cNvPr id="5" name="Foliennummernplatzhalter 4">
            <a:extLst>
              <a:ext uri="{FF2B5EF4-FFF2-40B4-BE49-F238E27FC236}">
                <a16:creationId xmlns:a16="http://schemas.microsoft.com/office/drawing/2014/main" id="{63A102F2-7A5F-4ECB-AAAB-B83A180BE170}"/>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25</a:t>
            </a:fld>
            <a:endParaRPr lang="de-DE"/>
          </a:p>
        </p:txBody>
      </p:sp>
      <p:pic>
        <p:nvPicPr>
          <p:cNvPr id="8" name="Grafik 7">
            <a:extLst>
              <a:ext uri="{FF2B5EF4-FFF2-40B4-BE49-F238E27FC236}">
                <a16:creationId xmlns:a16="http://schemas.microsoft.com/office/drawing/2014/main" id="{5C56E064-07A7-F32A-9CF6-6566E34F2C1B}"/>
              </a:ext>
            </a:extLst>
          </p:cNvPr>
          <p:cNvPicPr>
            <a:picLocks noChangeAspect="1"/>
          </p:cNvPicPr>
          <p:nvPr/>
        </p:nvPicPr>
        <p:blipFill>
          <a:blip r:embed="rId2"/>
          <a:stretch>
            <a:fillRect/>
          </a:stretch>
        </p:blipFill>
        <p:spPr>
          <a:xfrm>
            <a:off x="4591077" y="1581451"/>
            <a:ext cx="6231225" cy="4720625"/>
          </a:xfrm>
          <a:prstGeom prst="rect">
            <a:avLst/>
          </a:prstGeom>
        </p:spPr>
      </p:pic>
    </p:spTree>
    <p:extLst>
      <p:ext uri="{BB962C8B-B14F-4D97-AF65-F5344CB8AC3E}">
        <p14:creationId xmlns:p14="http://schemas.microsoft.com/office/powerpoint/2010/main" val="3609864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F0966B-6B8E-CCE3-4E65-504BB503F94E}"/>
            </a:ext>
          </a:extLst>
        </p:cNvPr>
        <p:cNvGrpSpPr/>
        <p:nvPr/>
      </p:nvGrpSpPr>
      <p:grpSpPr>
        <a:xfrm>
          <a:off x="0" y="0"/>
          <a:ext cx="0" cy="0"/>
          <a:chOff x="0" y="0"/>
          <a:chExt cx="0" cy="0"/>
        </a:xfrm>
      </p:grpSpPr>
      <p:sp>
        <p:nvSpPr>
          <p:cNvPr id="12" name="Titel 11">
            <a:extLst>
              <a:ext uri="{FF2B5EF4-FFF2-40B4-BE49-F238E27FC236}">
                <a16:creationId xmlns:a16="http://schemas.microsoft.com/office/drawing/2014/main" id="{AAD00D03-5538-4092-A17D-A9755634CFD5}"/>
              </a:ext>
            </a:extLst>
          </p:cNvPr>
          <p:cNvSpPr>
            <a:spLocks noGrp="1"/>
          </p:cNvSpPr>
          <p:nvPr>
            <p:ph type="ctrTitle"/>
          </p:nvPr>
        </p:nvSpPr>
        <p:spPr>
          <a:xfrm>
            <a:off x="693738" y="1884107"/>
            <a:ext cx="10798968" cy="3089785"/>
          </a:xfrm>
        </p:spPr>
        <p:txBody>
          <a:bodyPr/>
          <a:lstStyle/>
          <a:p>
            <a:pPr>
              <a:lnSpc>
                <a:spcPts val="3300"/>
              </a:lnSpc>
            </a:pPr>
            <a:r>
              <a:rPr lang="de-CH" sz="2000" b="0" i="0" dirty="0">
                <a:solidFill>
                  <a:srgbClr val="000000"/>
                </a:solidFill>
                <a:effectLst/>
                <a:latin typeface="YAFcf6CtJfI 0"/>
              </a:rPr>
              <a:t>Wir hoffen, dass Sie die Präsentation aufschlussreich fanden und die Ihnen die Neuerung gefallen. Gerne laden wir Sie dazu ein, uns Ihre Erfahrungen und Eindrücke bezüglich der Neuerungen mitzuteilen. Hier interessiert uns selbstverständlich Ihr Feedback zu Korrekturen wie auch Neuentwicklungen.</a:t>
            </a:r>
            <a:br>
              <a:rPr lang="de-CH" sz="2000" dirty="0">
                <a:solidFill>
                  <a:srgbClr val="000000"/>
                </a:solidFill>
                <a:effectLst/>
                <a:latin typeface="YAFcf6CtJfI 0"/>
              </a:rPr>
            </a:br>
            <a:r>
              <a:rPr lang="de-CH" sz="2000" b="0" i="0" dirty="0">
                <a:solidFill>
                  <a:srgbClr val="000000"/>
                </a:solidFill>
                <a:effectLst/>
                <a:latin typeface="YAFcf6CtJfI 0"/>
              </a:rPr>
              <a:t>Zögern Sie nicht, sich bei Fragen an uns zu wenden. Daraus können wir viel lernen und gemeinsam einen positiven Einfluss auf das Produkt nehmen. </a:t>
            </a:r>
            <a:br>
              <a:rPr lang="de-CH" sz="2000" dirty="0">
                <a:solidFill>
                  <a:srgbClr val="000000"/>
                </a:solidFill>
                <a:effectLst/>
                <a:latin typeface="YAFcf6CtJfI 0"/>
              </a:rPr>
            </a:br>
            <a:r>
              <a:rPr lang="de-DE" sz="2000" dirty="0"/>
              <a:t>Vielen Dank!</a:t>
            </a:r>
          </a:p>
        </p:txBody>
      </p:sp>
    </p:spTree>
    <p:extLst>
      <p:ext uri="{BB962C8B-B14F-4D97-AF65-F5344CB8AC3E}">
        <p14:creationId xmlns:p14="http://schemas.microsoft.com/office/powerpoint/2010/main" val="758763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75CDAE82-3EFD-B7E5-A8F6-7F36D328E6E3}"/>
              </a:ext>
            </a:extLst>
          </p:cNvPr>
          <p:cNvSpPr>
            <a:spLocks noGrp="1"/>
          </p:cNvSpPr>
          <p:nvPr>
            <p:ph type="title"/>
          </p:nvPr>
        </p:nvSpPr>
        <p:spPr/>
        <p:txBody>
          <a:bodyPr/>
          <a:lstStyle/>
          <a:p>
            <a:r>
              <a:rPr lang="de-DE" dirty="0"/>
              <a:t>Metadatenkonfiguration bei DMS</a:t>
            </a:r>
            <a:endParaRPr lang="de-CH" dirty="0"/>
          </a:p>
        </p:txBody>
      </p:sp>
      <p:sp>
        <p:nvSpPr>
          <p:cNvPr id="6" name="Inhaltsplatzhalter 5">
            <a:extLst>
              <a:ext uri="{FF2B5EF4-FFF2-40B4-BE49-F238E27FC236}">
                <a16:creationId xmlns:a16="http://schemas.microsoft.com/office/drawing/2014/main" id="{E009C1AD-859A-949B-642F-C63F5E3A3D1C}"/>
              </a:ext>
            </a:extLst>
          </p:cNvPr>
          <p:cNvSpPr>
            <a:spLocks noGrp="1"/>
          </p:cNvSpPr>
          <p:nvPr>
            <p:ph sz="quarter" idx="15"/>
          </p:nvPr>
        </p:nvSpPr>
        <p:spPr/>
        <p:txBody>
          <a:bodyPr/>
          <a:lstStyle/>
          <a:p>
            <a:r>
              <a:rPr lang="de-CH" sz="2400" dirty="0"/>
              <a:t>In der Metadatenkonfiguration können neu pro Metadatenfeld mehrere Inhalte aus den Nexus Applikationen mitgegeben werden. </a:t>
            </a:r>
          </a:p>
          <a:p>
            <a:pPr marL="0" indent="0">
              <a:buNone/>
            </a:pPr>
            <a:endParaRPr lang="en-US" sz="2000" dirty="0"/>
          </a:p>
        </p:txBody>
      </p:sp>
      <p:sp>
        <p:nvSpPr>
          <p:cNvPr id="7" name="Textplatzhalter 6">
            <a:extLst>
              <a:ext uri="{FF2B5EF4-FFF2-40B4-BE49-F238E27FC236}">
                <a16:creationId xmlns:a16="http://schemas.microsoft.com/office/drawing/2014/main" id="{606D3434-FDDC-4191-3190-9C4663EE2218}"/>
              </a:ext>
            </a:extLst>
          </p:cNvPr>
          <p:cNvSpPr>
            <a:spLocks noGrp="1"/>
          </p:cNvSpPr>
          <p:nvPr>
            <p:ph type="body" sz="quarter" idx="16"/>
          </p:nvPr>
        </p:nvSpPr>
        <p:spPr/>
        <p:txBody>
          <a:bodyPr/>
          <a:lstStyle/>
          <a:p>
            <a:r>
              <a:rPr lang="de-DE" dirty="0" err="1"/>
              <a:t>Issue</a:t>
            </a:r>
            <a:r>
              <a:rPr lang="de-DE" dirty="0"/>
              <a:t> 2982</a:t>
            </a:r>
            <a:endParaRPr lang="de-CH" dirty="0"/>
          </a:p>
        </p:txBody>
      </p:sp>
      <p:sp>
        <p:nvSpPr>
          <p:cNvPr id="4" name="Foliennummernplatzhalter 3">
            <a:extLst>
              <a:ext uri="{FF2B5EF4-FFF2-40B4-BE49-F238E27FC236}">
                <a16:creationId xmlns:a16="http://schemas.microsoft.com/office/drawing/2014/main" id="{542FC146-14B3-2E06-8F88-2AC7415C97C9}"/>
              </a:ext>
            </a:extLst>
          </p:cNvPr>
          <p:cNvSpPr>
            <a:spLocks noGrp="1"/>
          </p:cNvSpPr>
          <p:nvPr>
            <p:ph type="sldNum" sz="quarter" idx="4"/>
          </p:nvPr>
        </p:nvSpPr>
        <p:spPr/>
        <p:txBody>
          <a:bodyPr/>
          <a:lstStyle/>
          <a:p>
            <a:fld id="{DB93E0DE-DE9E-43E9-A4D3-85B06637B40C}" type="slidenum">
              <a:rPr lang="de-DE" smtClean="0"/>
              <a:pPr/>
              <a:t>3</a:t>
            </a:fld>
            <a:endParaRPr lang="de-DE" dirty="0"/>
          </a:p>
        </p:txBody>
      </p:sp>
      <p:pic>
        <p:nvPicPr>
          <p:cNvPr id="3" name="Grafik 2">
            <a:extLst>
              <a:ext uri="{FF2B5EF4-FFF2-40B4-BE49-F238E27FC236}">
                <a16:creationId xmlns:a16="http://schemas.microsoft.com/office/drawing/2014/main" id="{E132A347-BF7B-FA7C-005C-488C51AFD595}"/>
              </a:ext>
            </a:extLst>
          </p:cNvPr>
          <p:cNvPicPr>
            <a:picLocks noChangeAspect="1"/>
          </p:cNvPicPr>
          <p:nvPr/>
        </p:nvPicPr>
        <p:blipFill>
          <a:blip r:embed="rId2"/>
          <a:stretch>
            <a:fillRect/>
          </a:stretch>
        </p:blipFill>
        <p:spPr>
          <a:xfrm>
            <a:off x="1860090" y="3192492"/>
            <a:ext cx="8470232" cy="3185598"/>
          </a:xfrm>
          <a:prstGeom prst="rect">
            <a:avLst/>
          </a:prstGeom>
        </p:spPr>
      </p:pic>
      <p:sp>
        <p:nvSpPr>
          <p:cNvPr id="8" name="Rechteck 7">
            <a:extLst>
              <a:ext uri="{FF2B5EF4-FFF2-40B4-BE49-F238E27FC236}">
                <a16:creationId xmlns:a16="http://schemas.microsoft.com/office/drawing/2014/main" id="{05C20A80-9335-7BA9-A09E-8FFA0D500757}"/>
              </a:ext>
            </a:extLst>
          </p:cNvPr>
          <p:cNvSpPr/>
          <p:nvPr/>
        </p:nvSpPr>
        <p:spPr bwMode="gray">
          <a:xfrm>
            <a:off x="7007192" y="3782728"/>
            <a:ext cx="693019" cy="19250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CH" sz="1800" dirty="0" err="1"/>
          </a:p>
        </p:txBody>
      </p:sp>
      <p:cxnSp>
        <p:nvCxnSpPr>
          <p:cNvPr id="10" name="Gerade Verbindung mit Pfeil 9">
            <a:extLst>
              <a:ext uri="{FF2B5EF4-FFF2-40B4-BE49-F238E27FC236}">
                <a16:creationId xmlns:a16="http://schemas.microsoft.com/office/drawing/2014/main" id="{8280F63D-04E7-B916-3D1B-4AD04C1E7323}"/>
              </a:ext>
            </a:extLst>
          </p:cNvPr>
          <p:cNvCxnSpPr/>
          <p:nvPr/>
        </p:nvCxnSpPr>
        <p:spPr bwMode="gray">
          <a:xfrm>
            <a:off x="7763774" y="3873260"/>
            <a:ext cx="2346384" cy="0"/>
          </a:xfrm>
          <a:prstGeom prst="straightConnector1">
            <a:avLst/>
          </a:prstGeom>
          <a:ln>
            <a:solidFill>
              <a:srgbClr val="FF0000"/>
            </a:solidFill>
            <a:tailEnd type="triangle"/>
          </a:ln>
        </p:spPr>
        <p:style>
          <a:lnRef idx="1">
            <a:schemeClr val="accent5"/>
          </a:lnRef>
          <a:fillRef idx="0">
            <a:schemeClr val="accent5"/>
          </a:fillRef>
          <a:effectRef idx="0">
            <a:schemeClr val="accent5"/>
          </a:effectRef>
          <a:fontRef idx="minor">
            <a:schemeClr val="tx1"/>
          </a:fontRef>
        </p:style>
      </p:cxnSp>
      <p:sp>
        <p:nvSpPr>
          <p:cNvPr id="11" name="Rechteck 10">
            <a:extLst>
              <a:ext uri="{FF2B5EF4-FFF2-40B4-BE49-F238E27FC236}">
                <a16:creationId xmlns:a16="http://schemas.microsoft.com/office/drawing/2014/main" id="{76D721E9-EEB1-1C16-3A9D-2E06EF7C00CC}"/>
              </a:ext>
            </a:extLst>
          </p:cNvPr>
          <p:cNvSpPr/>
          <p:nvPr/>
        </p:nvSpPr>
        <p:spPr bwMode="gray">
          <a:xfrm>
            <a:off x="6754483" y="4589253"/>
            <a:ext cx="854015" cy="29329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CH" sz="1800" dirty="0" err="1"/>
          </a:p>
        </p:txBody>
      </p:sp>
      <p:cxnSp>
        <p:nvCxnSpPr>
          <p:cNvPr id="14" name="Gerade Verbindung mit Pfeil 13">
            <a:extLst>
              <a:ext uri="{FF2B5EF4-FFF2-40B4-BE49-F238E27FC236}">
                <a16:creationId xmlns:a16="http://schemas.microsoft.com/office/drawing/2014/main" id="{EB7F9B64-E90D-3810-1DE1-0BA64B9AEC1A}"/>
              </a:ext>
            </a:extLst>
          </p:cNvPr>
          <p:cNvCxnSpPr/>
          <p:nvPr/>
        </p:nvCxnSpPr>
        <p:spPr bwMode="gray">
          <a:xfrm flipH="1">
            <a:off x="7700211" y="3975234"/>
            <a:ext cx="2409947" cy="614019"/>
          </a:xfrm>
          <a:prstGeom prst="straightConnector1">
            <a:avLst/>
          </a:prstGeom>
          <a:ln w="63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7069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75CDAE82-3EFD-B7E5-A8F6-7F36D328E6E3}"/>
              </a:ext>
            </a:extLst>
          </p:cNvPr>
          <p:cNvSpPr>
            <a:spLocks noGrp="1"/>
          </p:cNvSpPr>
          <p:nvPr>
            <p:ph type="title"/>
          </p:nvPr>
        </p:nvSpPr>
        <p:spPr/>
        <p:txBody>
          <a:bodyPr/>
          <a:lstStyle/>
          <a:p>
            <a:r>
              <a:rPr lang="de-DE" dirty="0"/>
              <a:t>Benutzerspezifische </a:t>
            </a:r>
            <a:r>
              <a:rPr lang="de-DE" dirty="0" err="1"/>
              <a:t>Loadereinstellungen</a:t>
            </a:r>
            <a:endParaRPr lang="de-CH" dirty="0"/>
          </a:p>
        </p:txBody>
      </p:sp>
      <p:sp>
        <p:nvSpPr>
          <p:cNvPr id="6" name="Inhaltsplatzhalter 5">
            <a:extLst>
              <a:ext uri="{FF2B5EF4-FFF2-40B4-BE49-F238E27FC236}">
                <a16:creationId xmlns:a16="http://schemas.microsoft.com/office/drawing/2014/main" id="{E009C1AD-859A-949B-642F-C63F5E3A3D1C}"/>
              </a:ext>
            </a:extLst>
          </p:cNvPr>
          <p:cNvSpPr>
            <a:spLocks noGrp="1"/>
          </p:cNvSpPr>
          <p:nvPr>
            <p:ph sz="quarter" idx="15"/>
          </p:nvPr>
        </p:nvSpPr>
        <p:spPr/>
        <p:txBody>
          <a:bodyPr>
            <a:normAutofit/>
          </a:bodyPr>
          <a:lstStyle/>
          <a:p>
            <a:r>
              <a:rPr lang="de-CH" sz="2400" dirty="0"/>
              <a:t>Folgende </a:t>
            </a:r>
            <a:r>
              <a:rPr lang="de-CH" sz="2400" dirty="0" err="1"/>
              <a:t>Loadereinstellungen</a:t>
            </a:r>
            <a:r>
              <a:rPr lang="de-CH" sz="2400" dirty="0"/>
              <a:t> sind nun benutzerspezifisch  </a:t>
            </a:r>
          </a:p>
          <a:p>
            <a:pPr lvl="1"/>
            <a:r>
              <a:rPr lang="de-CH" sz="2000" dirty="0"/>
              <a:t>Max. Anz. offene Fenster </a:t>
            </a:r>
          </a:p>
          <a:p>
            <a:pPr lvl="1"/>
            <a:r>
              <a:rPr lang="de-CH" sz="2000" dirty="0"/>
              <a:t>Max Anz. o. Fenster gleichen Typs</a:t>
            </a:r>
          </a:p>
          <a:p>
            <a:pPr marL="457200" lvl="1" indent="0">
              <a:buNone/>
            </a:pPr>
            <a:endParaRPr lang="de-CH" sz="2400" dirty="0"/>
          </a:p>
        </p:txBody>
      </p:sp>
      <p:sp>
        <p:nvSpPr>
          <p:cNvPr id="7" name="Textplatzhalter 6">
            <a:extLst>
              <a:ext uri="{FF2B5EF4-FFF2-40B4-BE49-F238E27FC236}">
                <a16:creationId xmlns:a16="http://schemas.microsoft.com/office/drawing/2014/main" id="{606D3434-FDDC-4191-3190-9C4663EE2218}"/>
              </a:ext>
            </a:extLst>
          </p:cNvPr>
          <p:cNvSpPr>
            <a:spLocks noGrp="1"/>
          </p:cNvSpPr>
          <p:nvPr>
            <p:ph type="body" sz="quarter" idx="16"/>
          </p:nvPr>
        </p:nvSpPr>
        <p:spPr/>
        <p:txBody>
          <a:bodyPr/>
          <a:lstStyle/>
          <a:p>
            <a:r>
              <a:rPr lang="de-DE" dirty="0" err="1"/>
              <a:t>Issue</a:t>
            </a:r>
            <a:r>
              <a:rPr lang="de-DE" dirty="0"/>
              <a:t> 2302</a:t>
            </a:r>
            <a:endParaRPr lang="de-CH" dirty="0"/>
          </a:p>
        </p:txBody>
      </p:sp>
      <p:sp>
        <p:nvSpPr>
          <p:cNvPr id="4" name="Foliennummernplatzhalter 3">
            <a:extLst>
              <a:ext uri="{FF2B5EF4-FFF2-40B4-BE49-F238E27FC236}">
                <a16:creationId xmlns:a16="http://schemas.microsoft.com/office/drawing/2014/main" id="{542FC146-14B3-2E06-8F88-2AC7415C97C9}"/>
              </a:ext>
            </a:extLst>
          </p:cNvPr>
          <p:cNvSpPr>
            <a:spLocks noGrp="1"/>
          </p:cNvSpPr>
          <p:nvPr>
            <p:ph type="sldNum" sz="quarter" idx="4"/>
          </p:nvPr>
        </p:nvSpPr>
        <p:spPr/>
        <p:txBody>
          <a:bodyPr/>
          <a:lstStyle/>
          <a:p>
            <a:fld id="{DB93E0DE-DE9E-43E9-A4D3-85B06637B40C}" type="slidenum">
              <a:rPr lang="de-DE" smtClean="0"/>
              <a:pPr/>
              <a:t>4</a:t>
            </a:fld>
            <a:endParaRPr lang="de-DE" dirty="0"/>
          </a:p>
        </p:txBody>
      </p:sp>
      <p:pic>
        <p:nvPicPr>
          <p:cNvPr id="9" name="Grafik 8">
            <a:extLst>
              <a:ext uri="{FF2B5EF4-FFF2-40B4-BE49-F238E27FC236}">
                <a16:creationId xmlns:a16="http://schemas.microsoft.com/office/drawing/2014/main" id="{53770A53-2875-3133-D91E-18C89A397D65}"/>
              </a:ext>
            </a:extLst>
          </p:cNvPr>
          <p:cNvPicPr>
            <a:picLocks noChangeAspect="1"/>
          </p:cNvPicPr>
          <p:nvPr/>
        </p:nvPicPr>
        <p:blipFill>
          <a:blip r:embed="rId2"/>
          <a:stretch>
            <a:fillRect/>
          </a:stretch>
        </p:blipFill>
        <p:spPr>
          <a:xfrm>
            <a:off x="6520503" y="2658747"/>
            <a:ext cx="4969835" cy="3284812"/>
          </a:xfrm>
          <a:prstGeom prst="rect">
            <a:avLst/>
          </a:prstGeom>
        </p:spPr>
      </p:pic>
    </p:spTree>
    <p:extLst>
      <p:ext uri="{BB962C8B-B14F-4D97-AF65-F5344CB8AC3E}">
        <p14:creationId xmlns:p14="http://schemas.microsoft.com/office/powerpoint/2010/main" val="4220395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5B9AD7-60B1-905C-D8A9-AA72107635A4}"/>
            </a:ext>
          </a:extLst>
        </p:cNvPr>
        <p:cNvGrpSpPr/>
        <p:nvPr/>
      </p:nvGrpSpPr>
      <p:grpSpPr>
        <a:xfrm>
          <a:off x="0" y="0"/>
          <a:ext cx="0" cy="0"/>
          <a:chOff x="0" y="0"/>
          <a:chExt cx="0" cy="0"/>
        </a:xfrm>
      </p:grpSpPr>
      <p:pic>
        <p:nvPicPr>
          <p:cNvPr id="10" name="Grafik 9">
            <a:extLst>
              <a:ext uri="{FF2B5EF4-FFF2-40B4-BE49-F238E27FC236}">
                <a16:creationId xmlns:a16="http://schemas.microsoft.com/office/drawing/2014/main" id="{56AE9B90-198A-0E8D-5C23-23222A1DE4D1}"/>
              </a:ext>
            </a:extLst>
          </p:cNvPr>
          <p:cNvPicPr>
            <a:picLocks noChangeAspect="1"/>
          </p:cNvPicPr>
          <p:nvPr/>
        </p:nvPicPr>
        <p:blipFill>
          <a:blip r:embed="rId2"/>
          <a:srcRect r="37004" b="2"/>
          <a:stretch/>
        </p:blipFill>
        <p:spPr>
          <a:xfrm>
            <a:off x="6239669" y="1924340"/>
            <a:ext cx="5255419" cy="4442258"/>
          </a:xfrm>
          <a:prstGeom prst="rect">
            <a:avLst/>
          </a:prstGeom>
          <a:noFill/>
        </p:spPr>
      </p:pic>
      <p:sp>
        <p:nvSpPr>
          <p:cNvPr id="6" name="Inhaltsplatzhalter 5">
            <a:extLst>
              <a:ext uri="{FF2B5EF4-FFF2-40B4-BE49-F238E27FC236}">
                <a16:creationId xmlns:a16="http://schemas.microsoft.com/office/drawing/2014/main" id="{FE3441BB-0C83-748F-EED1-1C3544FCCDC4}"/>
              </a:ext>
            </a:extLst>
          </p:cNvPr>
          <p:cNvSpPr>
            <a:spLocks noGrp="1"/>
          </p:cNvSpPr>
          <p:nvPr>
            <p:ph sz="quarter" idx="15"/>
          </p:nvPr>
        </p:nvSpPr>
        <p:spPr>
          <a:xfrm>
            <a:off x="700678" y="1922804"/>
            <a:ext cx="5250859" cy="4378079"/>
          </a:xfrm>
        </p:spPr>
        <p:txBody>
          <a:bodyPr>
            <a:normAutofit/>
          </a:bodyPr>
          <a:lstStyle/>
          <a:p>
            <a:pPr>
              <a:lnSpc>
                <a:spcPct val="90000"/>
              </a:lnSpc>
            </a:pPr>
            <a:r>
              <a:rPr lang="de-CH" sz="2400" dirty="0"/>
              <a:t>In den Einstellungen kann nun festgelegt werden, dass Benutzer ausschliesslich die User ihres Mandanten sehen. Diese Einschränkung gilt für die Masken Benutzerverwaltung, Benutzer-Rollen-Zuordnung und Menüzuordnung.</a:t>
            </a:r>
          </a:p>
          <a:p>
            <a:pPr>
              <a:lnSpc>
                <a:spcPct val="90000"/>
              </a:lnSpc>
            </a:pPr>
            <a:r>
              <a:rPr lang="de-CH" sz="2400" dirty="0"/>
              <a:t>Systembenutzer behalten weiterhin die Sicht auf alle Benutzer.</a:t>
            </a:r>
          </a:p>
        </p:txBody>
      </p:sp>
      <p:sp>
        <p:nvSpPr>
          <p:cNvPr id="5" name="Titel 4">
            <a:extLst>
              <a:ext uri="{FF2B5EF4-FFF2-40B4-BE49-F238E27FC236}">
                <a16:creationId xmlns:a16="http://schemas.microsoft.com/office/drawing/2014/main" id="{1A04A5DF-6DBC-96DF-AE70-0587C706B2B6}"/>
              </a:ext>
            </a:extLst>
          </p:cNvPr>
          <p:cNvSpPr>
            <a:spLocks noGrp="1"/>
          </p:cNvSpPr>
          <p:nvPr>
            <p:ph type="title"/>
          </p:nvPr>
        </p:nvSpPr>
        <p:spPr>
          <a:xfrm>
            <a:off x="700679" y="673096"/>
            <a:ext cx="10822650" cy="504916"/>
          </a:xfrm>
        </p:spPr>
        <p:txBody>
          <a:bodyPr>
            <a:noAutofit/>
          </a:bodyPr>
          <a:lstStyle/>
          <a:p>
            <a:pPr>
              <a:lnSpc>
                <a:spcPct val="90000"/>
              </a:lnSpc>
            </a:pPr>
            <a:r>
              <a:rPr lang="de-DE" dirty="0"/>
              <a:t>Ansicht mandantenspezifische User</a:t>
            </a:r>
            <a:endParaRPr lang="de-CH" dirty="0"/>
          </a:p>
        </p:txBody>
      </p:sp>
      <p:sp>
        <p:nvSpPr>
          <p:cNvPr id="7" name="Textplatzhalter 6">
            <a:extLst>
              <a:ext uri="{FF2B5EF4-FFF2-40B4-BE49-F238E27FC236}">
                <a16:creationId xmlns:a16="http://schemas.microsoft.com/office/drawing/2014/main" id="{3B2970E7-EA71-C50E-9577-B91E0568969D}"/>
              </a:ext>
            </a:extLst>
          </p:cNvPr>
          <p:cNvSpPr>
            <a:spLocks noGrp="1"/>
          </p:cNvSpPr>
          <p:nvPr>
            <p:ph type="body" sz="quarter" idx="17"/>
          </p:nvPr>
        </p:nvSpPr>
        <p:spPr>
          <a:xfrm>
            <a:off x="700088" y="1186163"/>
            <a:ext cx="10823575" cy="395288"/>
          </a:xfrm>
        </p:spPr>
        <p:txBody>
          <a:bodyPr>
            <a:normAutofit lnSpcReduction="10000"/>
          </a:bodyPr>
          <a:lstStyle/>
          <a:p>
            <a:pPr>
              <a:lnSpc>
                <a:spcPct val="90000"/>
              </a:lnSpc>
            </a:pPr>
            <a:r>
              <a:rPr lang="de-DE" dirty="0" err="1"/>
              <a:t>Issue</a:t>
            </a:r>
            <a:r>
              <a:rPr lang="de-DE" dirty="0"/>
              <a:t> 2606</a:t>
            </a:r>
            <a:endParaRPr lang="de-CH" dirty="0"/>
          </a:p>
        </p:txBody>
      </p:sp>
      <p:sp>
        <p:nvSpPr>
          <p:cNvPr id="4" name="Foliennummernplatzhalter 3">
            <a:extLst>
              <a:ext uri="{FF2B5EF4-FFF2-40B4-BE49-F238E27FC236}">
                <a16:creationId xmlns:a16="http://schemas.microsoft.com/office/drawing/2014/main" id="{AE9C2FCA-C1DD-AC29-F708-9E4FCF29C5BB}"/>
              </a:ext>
            </a:extLst>
          </p:cNvPr>
          <p:cNvSpPr>
            <a:spLocks noGrp="1"/>
          </p:cNvSpPr>
          <p:nvPr>
            <p:ph type="sldNum" sz="quarter" idx="4"/>
          </p:nvPr>
        </p:nvSpPr>
        <p:spPr>
          <a:xfrm>
            <a:off x="11337938" y="6657484"/>
            <a:ext cx="201446" cy="115561"/>
          </a:xfrm>
        </p:spPr>
        <p:txBody>
          <a:bodyPr anchor="b">
            <a:normAutofit/>
          </a:bodyPr>
          <a:lstStyle/>
          <a:p>
            <a:pPr>
              <a:lnSpc>
                <a:spcPct val="90000"/>
              </a:lnSpc>
              <a:spcAft>
                <a:spcPts val="600"/>
              </a:spcAft>
            </a:pPr>
            <a:fld id="{DB93E0DE-DE9E-43E9-A4D3-85B06637B40C}" type="slidenum">
              <a:rPr lang="de-DE" smtClean="0"/>
              <a:pPr>
                <a:lnSpc>
                  <a:spcPct val="90000"/>
                </a:lnSpc>
                <a:spcAft>
                  <a:spcPts val="600"/>
                </a:spcAft>
              </a:pPr>
              <a:t>5</a:t>
            </a:fld>
            <a:endParaRPr lang="de-DE"/>
          </a:p>
        </p:txBody>
      </p:sp>
    </p:spTree>
    <p:extLst>
      <p:ext uri="{BB962C8B-B14F-4D97-AF65-F5344CB8AC3E}">
        <p14:creationId xmlns:p14="http://schemas.microsoft.com/office/powerpoint/2010/main" val="1517757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7CA912-C627-B4AD-095A-A803B56049F2}"/>
            </a:ext>
          </a:extLst>
        </p:cNvPr>
        <p:cNvGrpSpPr/>
        <p:nvPr/>
      </p:nvGrpSpPr>
      <p:grpSpPr>
        <a:xfrm>
          <a:off x="0" y="0"/>
          <a:ext cx="0" cy="0"/>
          <a:chOff x="0" y="0"/>
          <a:chExt cx="0" cy="0"/>
        </a:xfrm>
      </p:grpSpPr>
      <p:pic>
        <p:nvPicPr>
          <p:cNvPr id="9" name="Bildplatzhalter 8" descr="Ein Bild, das Frucht, Wand, Person, Im Haus enthält.&#10;&#10;Automatisch generierte Beschreibung">
            <a:extLst>
              <a:ext uri="{FF2B5EF4-FFF2-40B4-BE49-F238E27FC236}">
                <a16:creationId xmlns:a16="http://schemas.microsoft.com/office/drawing/2014/main" id="{24F676D7-E937-DDB2-64BF-864883599398}"/>
              </a:ext>
            </a:extLst>
          </p:cNvPr>
          <p:cNvPicPr>
            <a:picLocks noGrp="1" noChangeAspect="1"/>
          </p:cNvPicPr>
          <p:nvPr>
            <p:ph type="pic" sz="quarter" idx="11"/>
          </p:nvPr>
        </p:nvPicPr>
        <p:blipFill>
          <a:blip r:embed="rId2" cstate="hqprint">
            <a:extLst>
              <a:ext uri="{28A0092B-C50C-407E-A947-70E740481C1C}">
                <a14:useLocalDpi xmlns:a14="http://schemas.microsoft.com/office/drawing/2010/main" val="0"/>
              </a:ext>
            </a:extLst>
          </a:blip>
          <a:srcRect t="7802" b="7802"/>
          <a:stretch>
            <a:fillRect/>
          </a:stretch>
        </p:blipFill>
        <p:spPr/>
      </p:pic>
      <p:sp>
        <p:nvSpPr>
          <p:cNvPr id="6" name="Titel 5">
            <a:extLst>
              <a:ext uri="{FF2B5EF4-FFF2-40B4-BE49-F238E27FC236}">
                <a16:creationId xmlns:a16="http://schemas.microsoft.com/office/drawing/2014/main" id="{61B8CB79-CC8B-AA4C-89CF-20214840707A}"/>
              </a:ext>
            </a:extLst>
          </p:cNvPr>
          <p:cNvSpPr>
            <a:spLocks noGrp="1"/>
          </p:cNvSpPr>
          <p:nvPr>
            <p:ph type="title"/>
          </p:nvPr>
        </p:nvSpPr>
        <p:spPr/>
        <p:txBody>
          <a:bodyPr/>
          <a:lstStyle/>
          <a:p>
            <a:r>
              <a:rPr lang="de-DE" dirty="0"/>
              <a:t>NEXUS / HEIM</a:t>
            </a:r>
            <a:br>
              <a:rPr lang="de-DE" dirty="0"/>
            </a:br>
            <a:r>
              <a:rPr lang="de-DE" dirty="0"/>
              <a:t>Performance</a:t>
            </a:r>
            <a:endParaRPr lang="de-CH" dirty="0"/>
          </a:p>
        </p:txBody>
      </p:sp>
      <p:sp>
        <p:nvSpPr>
          <p:cNvPr id="5" name="Foliennummernplatzhalter 4">
            <a:extLst>
              <a:ext uri="{FF2B5EF4-FFF2-40B4-BE49-F238E27FC236}">
                <a16:creationId xmlns:a16="http://schemas.microsoft.com/office/drawing/2014/main" id="{6651FCB4-AD7E-E5BB-8ABA-989803CBC6E2}"/>
              </a:ext>
            </a:extLst>
          </p:cNvPr>
          <p:cNvSpPr>
            <a:spLocks noGrp="1"/>
          </p:cNvSpPr>
          <p:nvPr>
            <p:ph type="sldNum" sz="quarter" idx="10"/>
          </p:nvPr>
        </p:nvSpPr>
        <p:spPr/>
        <p:txBody>
          <a:bodyPr/>
          <a:lstStyle/>
          <a:p>
            <a:fld id="{DB93E0DE-DE9E-43E9-A4D3-85B06637B40C}" type="slidenum">
              <a:rPr lang="de-DE" smtClean="0"/>
              <a:pPr/>
              <a:t>6</a:t>
            </a:fld>
            <a:endParaRPr lang="de-DE" dirty="0"/>
          </a:p>
        </p:txBody>
      </p:sp>
    </p:spTree>
    <p:extLst>
      <p:ext uri="{BB962C8B-B14F-4D97-AF65-F5344CB8AC3E}">
        <p14:creationId xmlns:p14="http://schemas.microsoft.com/office/powerpoint/2010/main" val="2049517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5F165362-F1D1-1004-DAD3-633A379C52FD}"/>
              </a:ext>
            </a:extLst>
          </p:cNvPr>
          <p:cNvSpPr>
            <a:spLocks noGrp="1"/>
          </p:cNvSpPr>
          <p:nvPr>
            <p:ph type="title"/>
          </p:nvPr>
        </p:nvSpPr>
        <p:spPr/>
        <p:txBody>
          <a:bodyPr/>
          <a:lstStyle/>
          <a:p>
            <a:r>
              <a:rPr lang="de-CH" dirty="0"/>
              <a:t>Performance</a:t>
            </a:r>
          </a:p>
        </p:txBody>
      </p:sp>
      <p:sp>
        <p:nvSpPr>
          <p:cNvPr id="7" name="Inhaltsplatzhalter 6">
            <a:extLst>
              <a:ext uri="{FF2B5EF4-FFF2-40B4-BE49-F238E27FC236}">
                <a16:creationId xmlns:a16="http://schemas.microsoft.com/office/drawing/2014/main" id="{ECE70CB0-4DAD-E0C4-895B-7F35BE373245}"/>
              </a:ext>
            </a:extLst>
          </p:cNvPr>
          <p:cNvSpPr>
            <a:spLocks noGrp="1"/>
          </p:cNvSpPr>
          <p:nvPr>
            <p:ph sz="quarter" idx="15"/>
          </p:nvPr>
        </p:nvSpPr>
        <p:spPr>
          <a:xfrm>
            <a:off x="725395" y="2116182"/>
            <a:ext cx="10822650" cy="2705984"/>
          </a:xfrm>
        </p:spPr>
        <p:txBody>
          <a:bodyPr>
            <a:noAutofit/>
          </a:bodyPr>
          <a:lstStyle/>
          <a:p>
            <a:r>
              <a:rPr lang="de-CH" sz="2400" dirty="0"/>
              <a:t>In dieser Version wurden wieder diverse Performanceoptimierungen integriert:</a:t>
            </a:r>
          </a:p>
          <a:p>
            <a:pPr lvl="1"/>
            <a:r>
              <a:rPr lang="de-CH" sz="2000" dirty="0"/>
              <a:t>Die Prozedur </a:t>
            </a:r>
            <a:r>
              <a:rPr lang="de-CH" sz="2000" dirty="0" err="1"/>
              <a:t>hp_preload_assignmentids</a:t>
            </a:r>
            <a:r>
              <a:rPr lang="de-CH" sz="2000" dirty="0"/>
              <a:t> wurde angepasst, um Deadlocks zu vermeiden. Zudem wurden die Performance von den Reports "Gemeinden je Bewohner" und "Bewohnerstammblatt" weiter optimiert.</a:t>
            </a:r>
          </a:p>
          <a:p>
            <a:pPr lvl="1"/>
            <a:r>
              <a:rPr lang="de-CH" sz="2000" dirty="0"/>
              <a:t>Beim HIS wurden die Methoden </a:t>
            </a:r>
            <a:r>
              <a:rPr lang="de-CH" sz="2000" dirty="0" err="1"/>
              <a:t>GetInhabitant</a:t>
            </a:r>
            <a:r>
              <a:rPr lang="de-CH" sz="2000" dirty="0"/>
              <a:t> und </a:t>
            </a:r>
            <a:r>
              <a:rPr lang="de-CH" sz="2000" dirty="0" err="1"/>
              <a:t>GetInhabitantContacts</a:t>
            </a:r>
            <a:r>
              <a:rPr lang="de-CH" sz="2000" dirty="0"/>
              <a:t> optimiert</a:t>
            </a:r>
          </a:p>
          <a:p>
            <a:pPr lvl="1"/>
            <a:r>
              <a:rPr lang="de-CH" sz="2000" dirty="0"/>
              <a:t>Das Lesen von Übersetzungen wurde beschleunigt</a:t>
            </a:r>
          </a:p>
        </p:txBody>
      </p:sp>
      <p:sp>
        <p:nvSpPr>
          <p:cNvPr id="8" name="Textplatzhalter 7">
            <a:extLst>
              <a:ext uri="{FF2B5EF4-FFF2-40B4-BE49-F238E27FC236}">
                <a16:creationId xmlns:a16="http://schemas.microsoft.com/office/drawing/2014/main" id="{C6A25C4D-82EE-B56A-0386-4D27C5F1673E}"/>
              </a:ext>
            </a:extLst>
          </p:cNvPr>
          <p:cNvSpPr>
            <a:spLocks noGrp="1"/>
          </p:cNvSpPr>
          <p:nvPr>
            <p:ph type="body" sz="quarter" idx="16"/>
          </p:nvPr>
        </p:nvSpPr>
        <p:spPr/>
        <p:txBody>
          <a:bodyPr/>
          <a:lstStyle/>
          <a:p>
            <a:r>
              <a:rPr lang="de-CH" dirty="0" err="1"/>
              <a:t>Issue</a:t>
            </a:r>
            <a:r>
              <a:rPr lang="de-CH" dirty="0"/>
              <a:t> 981805, 980599, 981734, 981723, 2816</a:t>
            </a:r>
          </a:p>
        </p:txBody>
      </p:sp>
      <p:sp>
        <p:nvSpPr>
          <p:cNvPr id="5" name="Foliennummernplatzhalter 4">
            <a:extLst>
              <a:ext uri="{FF2B5EF4-FFF2-40B4-BE49-F238E27FC236}">
                <a16:creationId xmlns:a16="http://schemas.microsoft.com/office/drawing/2014/main" id="{DFDB60E3-2B3C-7099-54A3-B0137A40D45C}"/>
              </a:ext>
            </a:extLst>
          </p:cNvPr>
          <p:cNvSpPr>
            <a:spLocks noGrp="1"/>
          </p:cNvSpPr>
          <p:nvPr>
            <p:ph type="sldNum" sz="quarter" idx="4"/>
          </p:nvPr>
        </p:nvSpPr>
        <p:spPr/>
        <p:txBody>
          <a:bodyPr/>
          <a:lstStyle/>
          <a:p>
            <a:fld id="{DB93E0DE-DE9E-43E9-A4D3-85B06637B40C}" type="slidenum">
              <a:rPr lang="de-DE" smtClean="0"/>
              <a:pPr/>
              <a:t>7</a:t>
            </a:fld>
            <a:endParaRPr lang="de-DE" dirty="0"/>
          </a:p>
        </p:txBody>
      </p:sp>
      <p:pic>
        <p:nvPicPr>
          <p:cNvPr id="9" name="Grafik 8" descr="Ein Bild, das Grafiken, Kreis, Kunst, Design enthält.&#10;&#10;Automatisch generierte Beschreibung">
            <a:extLst>
              <a:ext uri="{FF2B5EF4-FFF2-40B4-BE49-F238E27FC236}">
                <a16:creationId xmlns:a16="http://schemas.microsoft.com/office/drawing/2014/main" id="{A555D14D-65C3-5BB3-377C-4E0C1DBB195E}"/>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0595161" y="5373152"/>
            <a:ext cx="1485553" cy="1189368"/>
          </a:xfrm>
          <a:prstGeom prst="rect">
            <a:avLst/>
          </a:prstGeom>
        </p:spPr>
      </p:pic>
    </p:spTree>
    <p:extLst>
      <p:ext uri="{BB962C8B-B14F-4D97-AF65-F5344CB8AC3E}">
        <p14:creationId xmlns:p14="http://schemas.microsoft.com/office/powerpoint/2010/main" val="639996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8" descr="Ein Bild, das Frucht, Wand, Person, Im Haus enthält.&#10;&#10;Automatisch generierte Beschreibung">
            <a:extLst>
              <a:ext uri="{FF2B5EF4-FFF2-40B4-BE49-F238E27FC236}">
                <a16:creationId xmlns:a16="http://schemas.microsoft.com/office/drawing/2014/main" id="{84E009DE-B77E-0C28-F7E3-08BBE20F92AC}"/>
              </a:ext>
            </a:extLst>
          </p:cNvPr>
          <p:cNvPicPr>
            <a:picLocks noGrp="1" noChangeAspect="1"/>
          </p:cNvPicPr>
          <p:nvPr>
            <p:ph type="pic" sz="quarter" idx="11"/>
          </p:nvPr>
        </p:nvPicPr>
        <p:blipFill>
          <a:blip r:embed="rId2" cstate="hqprint">
            <a:extLst>
              <a:ext uri="{28A0092B-C50C-407E-A947-70E740481C1C}">
                <a14:useLocalDpi xmlns:a14="http://schemas.microsoft.com/office/drawing/2010/main" val="0"/>
              </a:ext>
            </a:extLst>
          </a:blip>
          <a:srcRect t="7802" b="7802"/>
          <a:stretch>
            <a:fillRect/>
          </a:stretch>
        </p:blipFill>
        <p:spPr/>
      </p:pic>
      <p:sp>
        <p:nvSpPr>
          <p:cNvPr id="6" name="Titel 5">
            <a:extLst>
              <a:ext uri="{FF2B5EF4-FFF2-40B4-BE49-F238E27FC236}">
                <a16:creationId xmlns:a16="http://schemas.microsoft.com/office/drawing/2014/main" id="{266F0A85-33B9-D6D3-C940-600C831562A2}"/>
              </a:ext>
            </a:extLst>
          </p:cNvPr>
          <p:cNvSpPr>
            <a:spLocks noGrp="1"/>
          </p:cNvSpPr>
          <p:nvPr>
            <p:ph type="title"/>
          </p:nvPr>
        </p:nvSpPr>
        <p:spPr/>
        <p:txBody>
          <a:bodyPr/>
          <a:lstStyle/>
          <a:p>
            <a:r>
              <a:rPr lang="de-DE" dirty="0"/>
              <a:t>NEXUS / HEIM</a:t>
            </a:r>
            <a:br>
              <a:rPr lang="de-DE" dirty="0"/>
            </a:br>
            <a:r>
              <a:rPr lang="de-DE" dirty="0"/>
              <a:t>Highlights &amp; neue Funktionen</a:t>
            </a:r>
            <a:endParaRPr lang="de-CH" dirty="0"/>
          </a:p>
        </p:txBody>
      </p:sp>
      <p:sp>
        <p:nvSpPr>
          <p:cNvPr id="5" name="Foliennummernplatzhalter 4">
            <a:extLst>
              <a:ext uri="{FF2B5EF4-FFF2-40B4-BE49-F238E27FC236}">
                <a16:creationId xmlns:a16="http://schemas.microsoft.com/office/drawing/2014/main" id="{D777627C-6C95-7355-4474-4D61F434D469}"/>
              </a:ext>
            </a:extLst>
          </p:cNvPr>
          <p:cNvSpPr>
            <a:spLocks noGrp="1"/>
          </p:cNvSpPr>
          <p:nvPr>
            <p:ph type="sldNum" sz="quarter" idx="10"/>
          </p:nvPr>
        </p:nvSpPr>
        <p:spPr/>
        <p:txBody>
          <a:bodyPr/>
          <a:lstStyle/>
          <a:p>
            <a:fld id="{DB93E0DE-DE9E-43E9-A4D3-85B06637B40C}" type="slidenum">
              <a:rPr lang="de-DE" smtClean="0"/>
              <a:pPr/>
              <a:t>8</a:t>
            </a:fld>
            <a:endParaRPr lang="de-DE" dirty="0"/>
          </a:p>
        </p:txBody>
      </p:sp>
    </p:spTree>
    <p:extLst>
      <p:ext uri="{BB962C8B-B14F-4D97-AF65-F5344CB8AC3E}">
        <p14:creationId xmlns:p14="http://schemas.microsoft.com/office/powerpoint/2010/main" val="3671102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2EEB0C-CE5D-C9E8-E0C3-497C4F979C4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E3ED4F3B-FC10-02FF-5040-269C84AEFFC3}"/>
              </a:ext>
            </a:extLst>
          </p:cNvPr>
          <p:cNvSpPr>
            <a:spLocks noGrp="1"/>
          </p:cNvSpPr>
          <p:nvPr>
            <p:ph type="title"/>
          </p:nvPr>
        </p:nvSpPr>
        <p:spPr/>
        <p:txBody>
          <a:bodyPr/>
          <a:lstStyle/>
          <a:p>
            <a:r>
              <a:rPr lang="de-CH" dirty="0"/>
              <a:t>Neue Buttons im Register «Info»</a:t>
            </a:r>
          </a:p>
        </p:txBody>
      </p:sp>
      <p:sp>
        <p:nvSpPr>
          <p:cNvPr id="3" name="Inhaltsplatzhalter 2">
            <a:extLst>
              <a:ext uri="{FF2B5EF4-FFF2-40B4-BE49-F238E27FC236}">
                <a16:creationId xmlns:a16="http://schemas.microsoft.com/office/drawing/2014/main" id="{19CD78F9-A839-A906-C50D-03AB5E600671}"/>
              </a:ext>
            </a:extLst>
          </p:cNvPr>
          <p:cNvSpPr>
            <a:spLocks noGrp="1"/>
          </p:cNvSpPr>
          <p:nvPr>
            <p:ph sz="quarter" idx="15"/>
          </p:nvPr>
        </p:nvSpPr>
        <p:spPr>
          <a:xfrm>
            <a:off x="700679" y="2877954"/>
            <a:ext cx="10822650" cy="3500136"/>
          </a:xfrm>
        </p:spPr>
        <p:txBody>
          <a:bodyPr>
            <a:normAutofit fontScale="92500"/>
          </a:bodyPr>
          <a:lstStyle/>
          <a:p>
            <a:r>
              <a:rPr lang="de-CH" sz="2400" dirty="0"/>
              <a:t>Update buchen: Gelangen Sie direkt auf unsere Website um ein </a:t>
            </a:r>
            <a:r>
              <a:rPr lang="de-CH" sz="2400" dirty="0" err="1"/>
              <a:t>nexus</a:t>
            </a:r>
            <a:r>
              <a:rPr lang="de-CH" sz="2400" dirty="0"/>
              <a:t>/heim Update anzumelden.</a:t>
            </a:r>
          </a:p>
          <a:p>
            <a:r>
              <a:rPr lang="de-CH" sz="2400" dirty="0"/>
              <a:t>Kundenportal: Haben Sie eine Frage oder ein Problem im </a:t>
            </a:r>
            <a:r>
              <a:rPr lang="de-CH" sz="2400" dirty="0" err="1"/>
              <a:t>nexus</a:t>
            </a:r>
            <a:r>
              <a:rPr lang="de-CH" sz="2400" dirty="0"/>
              <a:t>/heim? Über den Button gelangen Sie direkt ins Kundenportal und können ein Supportticket eröffnen.</a:t>
            </a:r>
          </a:p>
          <a:p>
            <a:r>
              <a:rPr lang="de-CH" sz="2400" dirty="0"/>
              <a:t>B2B Portal: Kontrollieren Sie all Ihre elektronischen Rechnungen an einem Ort.</a:t>
            </a:r>
          </a:p>
          <a:p>
            <a:r>
              <a:rPr lang="de-CH" sz="2400" dirty="0"/>
              <a:t>Erklärvideos: Ein </a:t>
            </a:r>
            <a:r>
              <a:rPr lang="de-CH" sz="2400" dirty="0" err="1"/>
              <a:t>nexus</a:t>
            </a:r>
            <a:r>
              <a:rPr lang="de-CH" sz="2400" dirty="0"/>
              <a:t>/heim Mitarbeiter zeigt Ihnen in einem kurzen Video eine Funktion, die Sie vielleicht noch nicht kannten oder einfach mehr Informationen benötigen.</a:t>
            </a:r>
          </a:p>
        </p:txBody>
      </p:sp>
      <p:sp>
        <p:nvSpPr>
          <p:cNvPr id="5" name="Foliennummernplatzhalter 4">
            <a:extLst>
              <a:ext uri="{FF2B5EF4-FFF2-40B4-BE49-F238E27FC236}">
                <a16:creationId xmlns:a16="http://schemas.microsoft.com/office/drawing/2014/main" id="{FAA574C5-1A0A-77DA-4771-8E1378E6FF68}"/>
              </a:ext>
            </a:extLst>
          </p:cNvPr>
          <p:cNvSpPr>
            <a:spLocks noGrp="1"/>
          </p:cNvSpPr>
          <p:nvPr>
            <p:ph type="sldNum" sz="quarter" idx="4"/>
          </p:nvPr>
        </p:nvSpPr>
        <p:spPr/>
        <p:txBody>
          <a:bodyPr/>
          <a:lstStyle/>
          <a:p>
            <a:fld id="{DB93E0DE-DE9E-43E9-A4D3-85B06637B40C}" type="slidenum">
              <a:rPr lang="de-DE" smtClean="0"/>
              <a:pPr/>
              <a:t>9</a:t>
            </a:fld>
            <a:endParaRPr lang="de-DE" dirty="0"/>
          </a:p>
        </p:txBody>
      </p:sp>
      <p:pic>
        <p:nvPicPr>
          <p:cNvPr id="1030" name="Picture 6">
            <a:extLst>
              <a:ext uri="{FF2B5EF4-FFF2-40B4-BE49-F238E27FC236}">
                <a16:creationId xmlns:a16="http://schemas.microsoft.com/office/drawing/2014/main" id="{31DF92E1-06A6-2FFB-A69E-27E8027FE3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3284" y="1351708"/>
            <a:ext cx="10706100" cy="1352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5975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nexus">
  <a:themeElements>
    <a:clrScheme name="Nexus">
      <a:dk1>
        <a:sysClr val="windowText" lastClr="000000"/>
      </a:dk1>
      <a:lt1>
        <a:sysClr val="window" lastClr="FFFFFF"/>
      </a:lt1>
      <a:dk2>
        <a:srgbClr val="000000"/>
      </a:dk2>
      <a:lt2>
        <a:srgbClr val="FFFFFF"/>
      </a:lt2>
      <a:accent1>
        <a:srgbClr val="22293A"/>
      </a:accent1>
      <a:accent2>
        <a:srgbClr val="2F3E66"/>
      </a:accent2>
      <a:accent3>
        <a:srgbClr val="E8ECF0"/>
      </a:accent3>
      <a:accent4>
        <a:srgbClr val="F6F7F9"/>
      </a:accent4>
      <a:accent5>
        <a:srgbClr val="B80F2E"/>
      </a:accent5>
      <a:accent6>
        <a:srgbClr val="FFFFFF"/>
      </a:accent6>
      <a:hlink>
        <a:srgbClr val="703DD7"/>
      </a:hlink>
      <a:folHlink>
        <a:srgbClr val="9974E2"/>
      </a:folHlink>
    </a:clrScheme>
    <a:fontScheme name="NEXUS">
      <a:majorFont>
        <a:latin typeface="HelveticaNeue LT 55 Roman"/>
        <a:ea typeface=""/>
        <a:cs typeface=""/>
      </a:majorFont>
      <a:minorFont>
        <a:latin typeface="HelveticaNeue LT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a:no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sz="18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bwMode="gray">
        <a:ln w="635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0" tIns="0" rIns="0" bIns="0" rtlCol="0">
        <a:spAutoFit/>
      </a:bodyPr>
      <a:lstStyle>
        <a:defPPr>
          <a:defRPr sz="1200" dirty="0" smtClean="0"/>
        </a:defPPr>
      </a:lstStyle>
    </a:txDef>
  </a:objectDefaults>
  <a:extraClrSchemeLst/>
  <a:extLst>
    <a:ext uri="{05A4C25C-085E-4340-85A3-A5531E510DB2}">
      <thm15:themeFamily xmlns:thm15="http://schemas.microsoft.com/office/thememl/2012/main" name="NX_PPT-Vorlage_SCHWEIZ-08-2020.potx" id="{D17D32ED-6804-4A47-819F-E0A984B4BB03}" vid="{77F1C330-1F90-4583-8CA6-3A94C6C22A2F}"/>
    </a:ext>
  </a:extLst>
</a:theme>
</file>

<file path=ppt/theme/theme2.xml><?xml version="1.0" encoding="utf-8"?>
<a:theme xmlns:a="http://schemas.openxmlformats.org/drawingml/2006/main" name="Larissa">
  <a:themeElements>
    <a:clrScheme name="NEXUS AG">
      <a:dk1>
        <a:sysClr val="windowText" lastClr="000000"/>
      </a:dk1>
      <a:lt1>
        <a:sysClr val="window" lastClr="FFFFFF"/>
      </a:lt1>
      <a:dk2>
        <a:srgbClr val="000000"/>
      </a:dk2>
      <a:lt2>
        <a:srgbClr val="FFFFFF"/>
      </a:lt2>
      <a:accent1>
        <a:srgbClr val="23283D"/>
      </a:accent1>
      <a:accent2>
        <a:srgbClr val="B61D33"/>
      </a:accent2>
      <a:accent3>
        <a:srgbClr val="E7ECF0"/>
      </a:accent3>
      <a:accent4>
        <a:srgbClr val="474747"/>
      </a:accent4>
      <a:accent5>
        <a:srgbClr val="2F3E66"/>
      </a:accent5>
      <a:accent6>
        <a:srgbClr val="DE425D"/>
      </a:accent6>
      <a:hlink>
        <a:srgbClr val="703DD7"/>
      </a:hlink>
      <a:folHlink>
        <a:srgbClr val="9974E2"/>
      </a:folHlink>
    </a:clrScheme>
    <a:fontScheme name="NEXUS AG">
      <a:majorFont>
        <a:latin typeface="Helvetica Neue"/>
        <a:ea typeface=""/>
        <a:cs typeface=""/>
      </a:majorFont>
      <a:minorFont>
        <a:latin typeface="HelveticaNeueLT Pro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NEXUS AG">
      <a:dk1>
        <a:sysClr val="windowText" lastClr="000000"/>
      </a:dk1>
      <a:lt1>
        <a:sysClr val="window" lastClr="FFFFFF"/>
      </a:lt1>
      <a:dk2>
        <a:srgbClr val="000000"/>
      </a:dk2>
      <a:lt2>
        <a:srgbClr val="FFFFFF"/>
      </a:lt2>
      <a:accent1>
        <a:srgbClr val="23283D"/>
      </a:accent1>
      <a:accent2>
        <a:srgbClr val="B61D33"/>
      </a:accent2>
      <a:accent3>
        <a:srgbClr val="E7ECF0"/>
      </a:accent3>
      <a:accent4>
        <a:srgbClr val="474747"/>
      </a:accent4>
      <a:accent5>
        <a:srgbClr val="2F3E66"/>
      </a:accent5>
      <a:accent6>
        <a:srgbClr val="DE425D"/>
      </a:accent6>
      <a:hlink>
        <a:srgbClr val="703DD7"/>
      </a:hlink>
      <a:folHlink>
        <a:srgbClr val="9974E2"/>
      </a:folHlink>
    </a:clrScheme>
    <a:fontScheme name="NEXUS AG">
      <a:majorFont>
        <a:latin typeface="Helvetica Neue"/>
        <a:ea typeface=""/>
        <a:cs typeface=""/>
      </a:majorFont>
      <a:minorFont>
        <a:latin typeface="HelveticaNeueLT Pro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849</Words>
  <Application>Microsoft Office PowerPoint</Application>
  <PresentationFormat>Benutzerdefiniert</PresentationFormat>
  <Paragraphs>103</Paragraphs>
  <Slides>26</Slides>
  <Notes>2</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26</vt:i4>
      </vt:variant>
    </vt:vector>
  </HeadingPairs>
  <TitlesOfParts>
    <vt:vector size="35" baseType="lpstr">
      <vt:lpstr>Arial</vt:lpstr>
      <vt:lpstr>Helvetica 55 Roman</vt:lpstr>
      <vt:lpstr>Helvetica Neue</vt:lpstr>
      <vt:lpstr>Helvetica Neue LT 55 Roman</vt:lpstr>
      <vt:lpstr>HelveticaNeue LT 43 LightEx</vt:lpstr>
      <vt:lpstr>HelveticaNeue LT 55 Roman</vt:lpstr>
      <vt:lpstr>HelveticaNeueLT Pro 55 Roman</vt:lpstr>
      <vt:lpstr>YAFcf6CtJfI 0</vt:lpstr>
      <vt:lpstr>nexus</vt:lpstr>
      <vt:lpstr>Releasepräsentation 2024.2</vt:lpstr>
      <vt:lpstr>SIS+</vt:lpstr>
      <vt:lpstr>Metadatenkonfiguration bei DMS</vt:lpstr>
      <vt:lpstr>Benutzerspezifische Loadereinstellungen</vt:lpstr>
      <vt:lpstr>Ansicht mandantenspezifische User</vt:lpstr>
      <vt:lpstr>NEXUS / HEIM Performance</vt:lpstr>
      <vt:lpstr>Performance</vt:lpstr>
      <vt:lpstr>NEXUS / HEIM Highlights &amp; neue Funktionen</vt:lpstr>
      <vt:lpstr>Neue Buttons im Register «Info»</vt:lpstr>
      <vt:lpstr>Visualisierung Validierungsfehler</vt:lpstr>
      <vt:lpstr>Fusstext für eBill</vt:lpstr>
      <vt:lpstr>Anpassung Multiselect-Dropdown</vt:lpstr>
      <vt:lpstr>Überarbeitung Leistungserfassung</vt:lpstr>
      <vt:lpstr>NEXUS / HEIM Korrekturen</vt:lpstr>
      <vt:lpstr>Anzeige inaktiver Bewohner auf Quittung</vt:lpstr>
      <vt:lpstr>Bewohner archivieren nach Reservation</vt:lpstr>
      <vt:lpstr>Reservation nach Reservation</vt:lpstr>
      <vt:lpstr>Anzeige inaktiver Leistung nach eFaktura Storno</vt:lpstr>
      <vt:lpstr>Korrekte Fakturierung von Austrittsleistungen</vt:lpstr>
      <vt:lpstr>Periodenauswahl Einzelfaktura-Kopien</vt:lpstr>
      <vt:lpstr>Stornieren von Sammelrechnungen</vt:lpstr>
      <vt:lpstr>Stornieren von Sammelrechnungen</vt:lpstr>
      <vt:lpstr>Kopieren von Leistungen mit extern_value</vt:lpstr>
      <vt:lpstr>Überschreiben von periodischen Leistungen</vt:lpstr>
      <vt:lpstr>Aufgelöste Sammelrechnung im Rechnungslog</vt:lpstr>
      <vt:lpstr>Wir hoffen, dass Sie die Präsentation aufschlussreich fanden und die Ihnen die Neuerung gefallen. Gerne laden wir Sie dazu ein, uns Ihre Erfahrungen und Eindrücke bezüglich der Neuerungen mitzuteilen. Hier interessiert uns selbstverständlich Ihr Feedback zu Korrekturen wie auch Neuentwicklungen. Zögern Sie nicht, sich bei Fragen an uns zu wenden. Daraus können wir viel lernen und gemeinsam einen positiven Einfluss auf das Produkt nehmen.  Vielen Dank!</vt:lpstr>
    </vt:vector>
  </TitlesOfParts>
  <Company>Nexus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Vorgehen bei der Präsentationserstellung</dc:title>
  <dc:creator>Sara Lauber</dc:creator>
  <cp:lastModifiedBy>Sebastiampillai Pascal</cp:lastModifiedBy>
  <cp:revision>35</cp:revision>
  <dcterms:created xsi:type="dcterms:W3CDTF">2022-04-12T12:23:42Z</dcterms:created>
  <dcterms:modified xsi:type="dcterms:W3CDTF">2025-02-12T12:51:25Z</dcterms:modified>
</cp:coreProperties>
</file>